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E1D31-F02C-497E-0AF0-AB40CCCAB93E}" v="191" dt="2024-07-16T08:45:00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7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1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4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3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4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/>
              <a:t>PORT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14BC1-65DA-5EFE-8A98-D895BBE5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22219"/>
            <a:ext cx="10363200" cy="4519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err="1"/>
              <a:t>In</a:t>
            </a:r>
            <a:r>
              <a:rPr lang="ko-KR" altLang="en-US"/>
              <a:t> NXP S32K146, </a:t>
            </a:r>
            <a:r>
              <a:rPr lang="ko-KR" altLang="en-US" err="1"/>
              <a:t>there</a:t>
            </a:r>
            <a:r>
              <a:rPr lang="ko-KR" altLang="en-US"/>
              <a:t> </a:t>
            </a:r>
            <a:r>
              <a:rPr lang="ko-KR" altLang="en-US" err="1"/>
              <a:t>are</a:t>
            </a:r>
            <a:r>
              <a:rPr lang="ko-KR" altLang="en-US"/>
              <a:t> 5ports.</a:t>
            </a:r>
          </a:p>
          <a:p>
            <a:pPr marL="0" indent="0">
              <a:buNone/>
            </a:pPr>
            <a:r>
              <a:rPr lang="ko-KR" altLang="en-US"/>
              <a:t>PORT </a:t>
            </a:r>
            <a:r>
              <a:rPr lang="ko-KR" altLang="en-US" err="1"/>
              <a:t>A</a:t>
            </a:r>
            <a:r>
              <a:rPr lang="ko-KR" altLang="en-US"/>
              <a:t>, </a:t>
            </a:r>
            <a:r>
              <a:rPr lang="ko-KR" altLang="en-US" err="1"/>
              <a:t>B</a:t>
            </a:r>
            <a:r>
              <a:rPr lang="ko-KR" altLang="en-US"/>
              <a:t>, C, </a:t>
            </a:r>
            <a:r>
              <a:rPr lang="ko-KR" altLang="en-US" err="1"/>
              <a:t>D</a:t>
            </a:r>
            <a:r>
              <a:rPr lang="ko-KR" altLang="en-US"/>
              <a:t>, </a:t>
            </a:r>
            <a:r>
              <a:rPr lang="ko-KR" altLang="en-US" err="1"/>
              <a:t>E</a:t>
            </a:r>
            <a:r>
              <a:rPr lang="ko-KR" altLang="en-US"/>
              <a:t>.</a:t>
            </a:r>
          </a:p>
          <a:p>
            <a:pPr marL="0" indent="0">
              <a:buNone/>
            </a:pPr>
            <a:r>
              <a:rPr lang="ko-KR" altLang="en-US"/>
              <a:t>PORT </a:t>
            </a:r>
            <a:r>
              <a:rPr lang="ko-KR" altLang="en-US" err="1"/>
              <a:t>A</a:t>
            </a:r>
            <a:r>
              <a:rPr lang="ko-KR" altLang="en-US"/>
              <a:t>: 0~31  PORT </a:t>
            </a:r>
            <a:r>
              <a:rPr lang="ko-KR" altLang="en-US" err="1"/>
              <a:t>B</a:t>
            </a:r>
            <a:r>
              <a:rPr lang="ko-KR" altLang="en-US"/>
              <a:t>: 32~63 PORT C: 64~95  PORT </a:t>
            </a:r>
            <a:r>
              <a:rPr lang="ko-KR" altLang="en-US" err="1"/>
              <a:t>D</a:t>
            </a:r>
            <a:r>
              <a:rPr lang="ko-KR" altLang="en-US"/>
              <a:t>: 96~127  PORT </a:t>
            </a:r>
            <a:r>
              <a:rPr lang="ko-KR" altLang="en-US" err="1"/>
              <a:t>E</a:t>
            </a:r>
            <a:r>
              <a:rPr lang="ko-KR" altLang="en-US"/>
              <a:t> 128~159</a:t>
            </a:r>
          </a:p>
          <a:p>
            <a:pPr marL="0" indent="0">
              <a:buNone/>
            </a:pPr>
            <a:r>
              <a:rPr lang="ko-KR" altLang="en-US" err="1"/>
              <a:t>There</a:t>
            </a:r>
            <a:r>
              <a:rPr lang="ko-KR" altLang="en-US"/>
              <a:t> </a:t>
            </a:r>
            <a:r>
              <a:rPr lang="ko-KR" altLang="en-US" err="1"/>
              <a:t>are</a:t>
            </a:r>
            <a:r>
              <a:rPr lang="ko-KR" altLang="en-US"/>
              <a:t> 164 </a:t>
            </a:r>
            <a:r>
              <a:rPr lang="ko-KR" altLang="en-US" err="1"/>
              <a:t>pins</a:t>
            </a:r>
            <a:r>
              <a:rPr lang="ko-KR" altLang="en-US"/>
              <a:t> </a:t>
            </a:r>
            <a:r>
              <a:rPr lang="ko-KR" altLang="en-US" err="1"/>
              <a:t>in</a:t>
            </a:r>
            <a:r>
              <a:rPr lang="ko-KR" altLang="en-US"/>
              <a:t> NXP S32K146.</a:t>
            </a:r>
          </a:p>
          <a:p>
            <a:pPr marL="0" indent="0">
              <a:buNone/>
            </a:pPr>
            <a:r>
              <a:rPr lang="ko-KR" altLang="en-US"/>
              <a:t>PTD0 -&gt; </a:t>
            </a:r>
            <a:r>
              <a:rPr lang="ko-KR" altLang="en-US" err="1"/>
              <a:t>blue</a:t>
            </a:r>
            <a:r>
              <a:rPr lang="ko-KR" altLang="en-US"/>
              <a:t> </a:t>
            </a:r>
            <a:r>
              <a:rPr lang="ko-KR" altLang="en-US" err="1"/>
              <a:t>led</a:t>
            </a:r>
            <a:r>
              <a:rPr lang="ko-KR" altLang="en-US"/>
              <a:t>. -&gt; PORT </a:t>
            </a:r>
            <a:r>
              <a:rPr lang="ko-KR" altLang="en-US" err="1"/>
              <a:t>D</a:t>
            </a:r>
            <a:r>
              <a:rPr lang="ko-KR" altLang="en-US"/>
              <a:t> 96</a:t>
            </a:r>
          </a:p>
          <a:p>
            <a:pPr marL="0" indent="0">
              <a:buNone/>
            </a:pPr>
            <a:r>
              <a:rPr lang="ko-KR" altLang="en-US"/>
              <a:t>PTD15 -&gt; </a:t>
            </a:r>
            <a:r>
              <a:rPr lang="ko-KR" altLang="en-US" err="1"/>
              <a:t>red</a:t>
            </a:r>
            <a:r>
              <a:rPr lang="ko-KR" altLang="en-US"/>
              <a:t> </a:t>
            </a:r>
            <a:r>
              <a:rPr lang="ko-KR" altLang="en-US" err="1"/>
              <a:t>led</a:t>
            </a:r>
            <a:r>
              <a:rPr lang="ko-KR" altLang="en-US"/>
              <a:t> -&gt; PORT </a:t>
            </a:r>
            <a:r>
              <a:rPr lang="ko-KR" altLang="en-US" err="1"/>
              <a:t>D</a:t>
            </a:r>
            <a:r>
              <a:rPr lang="ko-KR" altLang="en-US"/>
              <a:t> 96+15 = 111 (</a:t>
            </a:r>
            <a:r>
              <a:rPr lang="ko-KR" altLang="en-US" err="1"/>
              <a:t>pin</a:t>
            </a:r>
            <a:r>
              <a:rPr lang="ko-KR" altLang="en-US"/>
              <a:t> </a:t>
            </a:r>
            <a:r>
              <a:rPr lang="ko-KR" altLang="en-US" err="1"/>
              <a:t>number</a:t>
            </a:r>
            <a:r>
              <a:rPr lang="ko-KR" altLang="en-US"/>
              <a:t>)</a:t>
            </a:r>
          </a:p>
          <a:p>
            <a:pPr marL="0" indent="0">
              <a:buNone/>
            </a:pPr>
            <a:r>
              <a:rPr lang="ko-KR" altLang="en-US"/>
              <a:t>PTD16 -&gt; </a:t>
            </a:r>
            <a:r>
              <a:rPr lang="ko-KR" altLang="en-US" err="1"/>
              <a:t>green</a:t>
            </a:r>
            <a:r>
              <a:rPr lang="ko-KR" altLang="en-US"/>
              <a:t> </a:t>
            </a:r>
            <a:r>
              <a:rPr lang="ko-KR" altLang="en-US" err="1"/>
              <a:t>led</a:t>
            </a:r>
            <a:r>
              <a:rPr lang="ko-KR" altLang="en-US"/>
              <a:t> -&gt; PORT </a:t>
            </a:r>
            <a:r>
              <a:rPr lang="ko-KR" altLang="en-US" err="1"/>
              <a:t>D</a:t>
            </a:r>
            <a:r>
              <a:rPr lang="ko-KR" altLang="en-US"/>
              <a:t> 96 + 16 = 112</a:t>
            </a:r>
          </a:p>
          <a:p>
            <a:pPr marL="0" indent="0">
              <a:buNone/>
            </a:pPr>
            <a:endParaRPr lang="ko-KR" alt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err="1">
                <a:ea typeface="+mn-lt"/>
                <a:cs typeface="+mn-lt"/>
              </a:rPr>
              <a:t>Each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ports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contain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such</a:t>
            </a:r>
            <a:r>
              <a:rPr lang="ko-KR">
                <a:ea typeface="+mn-lt"/>
                <a:cs typeface="+mn-lt"/>
              </a:rPr>
              <a:t> of </a:t>
            </a:r>
            <a:r>
              <a:rPr lang="ko-KR" err="1">
                <a:ea typeface="+mn-lt"/>
                <a:cs typeface="+mn-lt"/>
              </a:rPr>
              <a:t>pins</a:t>
            </a:r>
            <a:endParaRPr lang="ko-KR" err="1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 err="1"/>
              <a:t>Tresos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10</a:t>
            </a:fld>
            <a:endParaRPr lang="en-US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CD07D4E-7BBD-8D29-E911-BBE5064B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805084"/>
            <a:ext cx="8519773" cy="482056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E36D47D-7649-C52E-B6B8-20FED800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5" y="1230700"/>
            <a:ext cx="2595562" cy="39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/>
              <a:t>Properties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altLang="ko-KR" dirty="0"/>
              <a:t>Check the Automatically add</a:t>
            </a:r>
          </a:p>
        </p:txBody>
      </p:sp>
    </p:spTree>
    <p:extLst>
      <p:ext uri="{BB962C8B-B14F-4D97-AF65-F5344CB8AC3E}">
        <p14:creationId xmlns:p14="http://schemas.microsoft.com/office/powerpoint/2010/main" val="338351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 err="1"/>
              <a:t>Tresos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11</a:t>
            </a:fld>
            <a:endParaRPr lang="en-US"/>
          </a:p>
        </p:txBody>
      </p:sp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870B34F-C80B-3EB1-1561-422937CEE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98" y="1208314"/>
            <a:ext cx="8630801" cy="500538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A35A510-5D2C-04A3-A983-5F308DBF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19814"/>
            <a:ext cx="2671762" cy="39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Scratch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59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 err="1"/>
              <a:t>Tresos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12</a:t>
            </a:fld>
            <a:endParaRPr lang="en-US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AF75B07-BE2E-362B-16DF-0BBCDFF6D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21" y="1035842"/>
            <a:ext cx="8644804" cy="5353732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726CA2C-3D95-22E2-3B75-21E84CB5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142328"/>
            <a:ext cx="1957388" cy="49542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ECU </a:t>
            </a:r>
            <a:r>
              <a:rPr lang="ko-KR" altLang="en-US" dirty="0" err="1"/>
              <a:t>name</a:t>
            </a:r>
          </a:p>
          <a:p>
            <a:r>
              <a:rPr lang="en-US" dirty="0">
                <a:ea typeface="+mn-lt"/>
                <a:cs typeface="+mn-lt"/>
              </a:rPr>
              <a:t>Check the Automatically add</a:t>
            </a:r>
            <a:r>
              <a:rPr lang="ko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6318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 err="1"/>
              <a:t>Tresos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13</a:t>
            </a:fld>
            <a:endParaRPr lang="en-US"/>
          </a:p>
        </p:txBody>
      </p:sp>
      <p:pic>
        <p:nvPicPr>
          <p:cNvPr id="7" name="그림 6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99A89A58-8A92-7C79-47E9-90D600B7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219" y="1407997"/>
            <a:ext cx="8073263" cy="4832239"/>
          </a:xfrm>
          <a:prstGeom prst="rect">
            <a:avLst/>
          </a:prstGeom>
        </p:spPr>
      </p:pic>
      <p:sp>
        <p:nvSpPr>
          <p:cNvPr id="8" name="내용 개체 틀 9">
            <a:extLst>
              <a:ext uri="{FF2B5EF4-FFF2-40B4-BE49-F238E27FC236}">
                <a16:creationId xmlns:a16="http://schemas.microsoft.com/office/drawing/2014/main" id="{25343D9D-8F87-4BB8-E0AE-216BC7C7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077014"/>
            <a:ext cx="3252788" cy="5019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/>
              <a:t>Module</a:t>
            </a:r>
            <a:r>
              <a:rPr lang="ko-KR" altLang="en-US" dirty="0"/>
              <a:t> </a:t>
            </a:r>
            <a:r>
              <a:rPr lang="ko-KR" altLang="en-US" err="1"/>
              <a:t>Configuration</a:t>
            </a:r>
            <a:endParaRPr lang="ko-KR" altLang="en-US"/>
          </a:p>
          <a:p>
            <a:r>
              <a:rPr lang="ko-KR" altLang="en-US" dirty="0" err="1"/>
              <a:t>Add</a:t>
            </a:r>
            <a:r>
              <a:rPr lang="ko-KR" altLang="en-US" dirty="0"/>
              <a:t> </a:t>
            </a:r>
            <a:r>
              <a:rPr lang="ko-KR" altLang="en-US" dirty="0" err="1"/>
              <a:t>Port</a:t>
            </a:r>
            <a:r>
              <a:rPr lang="ko-KR" altLang="en-US" dirty="0"/>
              <a:t>, </a:t>
            </a:r>
            <a:r>
              <a:rPr lang="ko-KR" altLang="en-US" dirty="0" err="1"/>
              <a:t>Dio</a:t>
            </a:r>
          </a:p>
        </p:txBody>
      </p:sp>
    </p:spTree>
    <p:extLst>
      <p:ext uri="{BB962C8B-B14F-4D97-AF65-F5344CB8AC3E}">
        <p14:creationId xmlns:p14="http://schemas.microsoft.com/office/powerpoint/2010/main" val="238953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 err="1"/>
              <a:t>Tresos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14</a:t>
            </a:fld>
            <a:endParaRPr lang="en-US"/>
          </a:p>
        </p:txBody>
      </p:sp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42FB0E7-9750-7767-19CC-20A0C055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66" y="1029040"/>
            <a:ext cx="8158554" cy="5153026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69A8206-A12D-5B5D-2DE8-BF8A5625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19814"/>
            <a:ext cx="2671762" cy="39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Change the resource</a:t>
            </a:r>
          </a:p>
          <a:p>
            <a:pPr marL="0" indent="0">
              <a:buNone/>
            </a:pPr>
            <a:r>
              <a:rPr lang="en-US" altLang="ko-KR" dirty="0"/>
              <a:t>S32K146_lqfp 144</a:t>
            </a:r>
          </a:p>
        </p:txBody>
      </p:sp>
    </p:spTree>
    <p:extLst>
      <p:ext uri="{BB962C8B-B14F-4D97-AF65-F5344CB8AC3E}">
        <p14:creationId xmlns:p14="http://schemas.microsoft.com/office/powerpoint/2010/main" val="25953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/>
              <a:t>PORT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14BC1-65DA-5EFE-8A98-D895BBE5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22219"/>
            <a:ext cx="10363200" cy="4519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PORT = Group of </a:t>
            </a:r>
            <a:r>
              <a:rPr lang="ko-KR" err="1">
                <a:ea typeface="+mn-lt"/>
                <a:cs typeface="+mn-lt"/>
              </a:rPr>
              <a:t>pins</a:t>
            </a:r>
            <a:endParaRPr lang="ko-KR" err="1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ko-KR" altLang="en-US" err="1"/>
              <a:t>Pull-up</a:t>
            </a:r>
            <a:r>
              <a:rPr lang="ko-KR" altLang="en-US"/>
              <a:t> = </a:t>
            </a:r>
            <a:r>
              <a:rPr lang="ko-KR" altLang="en-US" err="1"/>
              <a:t>high</a:t>
            </a:r>
            <a:r>
              <a:rPr lang="ko-KR" altLang="en-US"/>
              <a:t> = </a:t>
            </a:r>
            <a:r>
              <a:rPr lang="ko-KR" altLang="en-US" err="1"/>
              <a:t>logic</a:t>
            </a:r>
            <a:r>
              <a:rPr lang="ko-KR" altLang="en-US"/>
              <a:t> 1 (</a:t>
            </a:r>
            <a:r>
              <a:rPr lang="ko-KR" altLang="en-US" err="1"/>
              <a:t>on</a:t>
            </a:r>
            <a:r>
              <a:rPr lang="ko-KR" altLang="en-US"/>
              <a:t>)</a:t>
            </a:r>
            <a:endParaRPr lang="ko-KR"/>
          </a:p>
          <a:p>
            <a:pPr marL="0" indent="0">
              <a:buNone/>
            </a:pPr>
            <a:r>
              <a:rPr lang="ko-KR" altLang="en-US" err="1"/>
              <a:t>Pull-down</a:t>
            </a:r>
            <a:r>
              <a:rPr lang="ko-KR" altLang="en-US"/>
              <a:t> = </a:t>
            </a:r>
            <a:r>
              <a:rPr lang="ko-KR" altLang="en-US" err="1"/>
              <a:t>low</a:t>
            </a:r>
            <a:r>
              <a:rPr lang="ko-KR" altLang="en-US"/>
              <a:t> = </a:t>
            </a:r>
            <a:r>
              <a:rPr lang="ko-KR" altLang="en-US" err="1"/>
              <a:t>logic</a:t>
            </a:r>
            <a:r>
              <a:rPr lang="ko-KR" altLang="en-US"/>
              <a:t> 0 (</a:t>
            </a:r>
            <a:r>
              <a:rPr lang="ko-KR" altLang="en-US" err="1"/>
              <a:t>off</a:t>
            </a:r>
            <a:r>
              <a:rPr lang="ko-KR" altLang="en-US"/>
              <a:t>)</a:t>
            </a:r>
          </a:p>
          <a:p>
            <a:pPr marL="0" indent="0">
              <a:buNone/>
            </a:pPr>
            <a:r>
              <a:rPr lang="ko-KR" altLang="en-US" err="1"/>
              <a:t>Pull-desabled</a:t>
            </a:r>
            <a:r>
              <a:rPr lang="ko-KR" altLang="en-US"/>
              <a:t> = </a:t>
            </a:r>
            <a:r>
              <a:rPr lang="ko-KR" altLang="en-US" err="1"/>
              <a:t>neither</a:t>
            </a:r>
            <a:r>
              <a:rPr lang="ko-KR" altLang="en-US"/>
              <a:t> </a:t>
            </a:r>
            <a:r>
              <a:rPr lang="ko-KR" altLang="en-US" err="1"/>
              <a:t>logic</a:t>
            </a:r>
            <a:r>
              <a:rPr lang="ko-KR" altLang="en-US"/>
              <a:t> 1 </a:t>
            </a:r>
            <a:r>
              <a:rPr lang="ko-KR" altLang="en-US" err="1"/>
              <a:t>nor</a:t>
            </a:r>
            <a:r>
              <a:rPr lang="ko-KR" altLang="en-US"/>
              <a:t> 0 -&gt;</a:t>
            </a:r>
            <a:r>
              <a:rPr lang="ko-KR" altLang="en-US" err="1"/>
              <a:t>floating</a:t>
            </a:r>
            <a:r>
              <a:rPr lang="ko-KR" altLang="en-US"/>
              <a:t> </a:t>
            </a:r>
            <a:r>
              <a:rPr lang="ko-KR" altLang="en-US" err="1"/>
              <a:t>condition</a:t>
            </a:r>
            <a:r>
              <a:rPr lang="ko-KR" altLang="en-US"/>
              <a:t>.</a:t>
            </a:r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ko-KR" altLang="en-US" err="1"/>
              <a:t>If</a:t>
            </a:r>
            <a:r>
              <a:rPr lang="ko-KR" altLang="en-US"/>
              <a:t> </a:t>
            </a:r>
            <a:r>
              <a:rPr lang="ko-KR" altLang="en-US" err="1"/>
              <a:t>we</a:t>
            </a:r>
            <a:r>
              <a:rPr lang="ko-KR" altLang="en-US"/>
              <a:t> </a:t>
            </a:r>
            <a:r>
              <a:rPr lang="ko-KR" altLang="en-US" err="1"/>
              <a:t>need</a:t>
            </a:r>
            <a:r>
              <a:rPr lang="ko-KR" altLang="en-US"/>
              <a:t> </a:t>
            </a:r>
            <a:r>
              <a:rPr lang="ko-KR" altLang="en-US" err="1"/>
              <a:t>to</a:t>
            </a:r>
            <a:r>
              <a:rPr lang="ko-KR" altLang="en-US"/>
              <a:t> </a:t>
            </a:r>
            <a:r>
              <a:rPr lang="ko-KR" altLang="en-US" err="1"/>
              <a:t>use</a:t>
            </a:r>
            <a:r>
              <a:rPr lang="ko-KR" altLang="en-US"/>
              <a:t> </a:t>
            </a:r>
            <a:r>
              <a:rPr lang="ko-KR" altLang="en-US" err="1"/>
              <a:t>floating</a:t>
            </a:r>
            <a:r>
              <a:rPr lang="ko-KR" altLang="en-US"/>
              <a:t> </a:t>
            </a:r>
            <a:r>
              <a:rPr lang="ko-KR" altLang="en-US" err="1"/>
              <a:t>condition</a:t>
            </a:r>
            <a:r>
              <a:rPr lang="ko-KR" altLang="en-US"/>
              <a:t> </a:t>
            </a:r>
            <a:r>
              <a:rPr lang="ko-KR" altLang="en-US" err="1"/>
              <a:t>pin</a:t>
            </a:r>
            <a:r>
              <a:rPr lang="ko-KR" altLang="en-US"/>
              <a:t>, </a:t>
            </a:r>
            <a:r>
              <a:rPr lang="ko-KR" altLang="en-US" err="1"/>
              <a:t>we</a:t>
            </a:r>
            <a:r>
              <a:rPr lang="ko-KR" altLang="en-US"/>
              <a:t> </a:t>
            </a:r>
            <a:r>
              <a:rPr lang="ko-KR" altLang="en-US" err="1"/>
              <a:t>need</a:t>
            </a:r>
            <a:r>
              <a:rPr lang="ko-KR" altLang="en-US"/>
              <a:t> </a:t>
            </a:r>
            <a:r>
              <a:rPr lang="ko-KR" altLang="en-US" err="1"/>
              <a:t>to</a:t>
            </a:r>
            <a:r>
              <a:rPr lang="ko-KR" altLang="en-US"/>
              <a:t> </a:t>
            </a:r>
            <a:r>
              <a:rPr lang="ko-KR" altLang="en-US" err="1"/>
              <a:t>change</a:t>
            </a:r>
            <a:r>
              <a:rPr lang="ko-KR" altLang="en-US"/>
              <a:t> </a:t>
            </a:r>
            <a:r>
              <a:rPr lang="ko-KR" altLang="en-US" err="1"/>
              <a:t>condition</a:t>
            </a:r>
            <a:r>
              <a:rPr lang="ko-KR" altLang="en-US"/>
              <a:t> </a:t>
            </a:r>
            <a:r>
              <a:rPr lang="ko-KR" altLang="en-US" err="1"/>
              <a:t>by</a:t>
            </a:r>
            <a:r>
              <a:rPr lang="ko-KR" altLang="en-US"/>
              <a:t> </a:t>
            </a:r>
            <a:r>
              <a:rPr lang="ko-KR" altLang="en-US" err="1"/>
              <a:t>using</a:t>
            </a:r>
            <a:r>
              <a:rPr lang="ko-KR" altLang="en-US"/>
              <a:t> </a:t>
            </a:r>
            <a:r>
              <a:rPr lang="ko-KR" altLang="en-US" err="1"/>
              <a:t>Pull-up</a:t>
            </a:r>
            <a:r>
              <a:rPr lang="ko-KR" altLang="en-US"/>
              <a:t> </a:t>
            </a:r>
            <a:r>
              <a:rPr lang="ko-KR" altLang="en-US" err="1"/>
              <a:t>or</a:t>
            </a:r>
            <a:r>
              <a:rPr lang="ko-KR" altLang="en-US"/>
              <a:t> </a:t>
            </a:r>
            <a:r>
              <a:rPr lang="ko-KR" altLang="en-US" err="1"/>
              <a:t>Pull-down</a:t>
            </a:r>
            <a:r>
              <a:rPr lang="ko-KR" altLang="en-US"/>
              <a:t>.</a:t>
            </a:r>
            <a:endParaRPr 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5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/>
              <a:t>PORT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14BC1-65DA-5EFE-8A98-D895BBE5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22219"/>
            <a:ext cx="10363200" cy="4519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>
                <a:ea typeface="+mn-lt"/>
                <a:cs typeface="+mn-lt"/>
              </a:rPr>
              <a:t>Addressing: </a:t>
            </a:r>
            <a:r>
              <a:rPr lang="en-US">
                <a:ea typeface="+mn-lt"/>
                <a:cs typeface="+mn-lt"/>
              </a:rPr>
              <a:t>Mapping the right number to the right port.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Usage: choose the port is input or output</a:t>
            </a:r>
          </a:p>
          <a:p>
            <a:pPr marL="0" indent="0">
              <a:buNone/>
            </a:pPr>
            <a:r>
              <a:rPr lang="en-US" altLang="ko-KR"/>
              <a:t>ex) if led is blinking -&gt; usage.</a:t>
            </a:r>
            <a:endParaRPr 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err="1">
                <a:latin typeface="Malgun Gothic"/>
                <a:ea typeface="Malgun Gothic"/>
              </a:rPr>
              <a:t>I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en-US" altLang="ko-KR" err="1">
                <a:latin typeface="Malgun Gothic"/>
                <a:ea typeface="Malgun Gothic"/>
              </a:rPr>
              <a:t>O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operation</a:t>
            </a:r>
            <a:r>
              <a:rPr lang="en-US" altLang="ko-KR">
                <a:latin typeface="Malgun Gothic"/>
                <a:ea typeface="Malgun Gothic"/>
              </a:rPr>
              <a:t>.</a:t>
            </a:r>
            <a:endParaRPr lang="ko-KR" altLang="en-US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en-US" altLang="ko-KR">
                <a:latin typeface="Malgun Gothic"/>
                <a:ea typeface="Malgun Gothic"/>
              </a:rPr>
              <a:t>Input: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en-US" altLang="ko-KR">
                <a:latin typeface="Malgun Gothic"/>
                <a:ea typeface="Malgun Gothic"/>
              </a:rPr>
              <a:t>read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en-US" altLang="ko-KR">
                <a:latin typeface="Malgun Gothic"/>
                <a:ea typeface="Malgun Gothic"/>
              </a:rPr>
              <a:t>data</a:t>
            </a:r>
            <a:r>
              <a:rPr lang="ko-KR" altLang="en-US">
                <a:latin typeface="Malgun Gothic"/>
                <a:ea typeface="Malgun Gothic"/>
              </a:rPr>
              <a:t>     </a:t>
            </a:r>
            <a:r>
              <a:rPr lang="en-US" altLang="ko-KR">
                <a:latin typeface="Malgun Gothic"/>
                <a:ea typeface="Malgun Gothic"/>
              </a:rPr>
              <a:t>Output:</a:t>
            </a:r>
            <a:r>
              <a:rPr lang="ko-KR" altLang="en-US">
                <a:latin typeface="Malgun Gothic"/>
                <a:ea typeface="Malgun Gothic"/>
              </a:rPr>
              <a:t> </a:t>
            </a:r>
            <a:r>
              <a:rPr lang="en-US" altLang="ko-KR">
                <a:latin typeface="Malgun Gothic"/>
                <a:ea typeface="Malgun Gothic"/>
              </a:rPr>
              <a:t>send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en-US" altLang="ko-KR">
                <a:latin typeface="Malgun Gothic"/>
                <a:ea typeface="Malgun Gothic"/>
              </a:rPr>
              <a:t>data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en-US" altLang="ko-KR">
                <a:latin typeface="Malgun Gothic"/>
                <a:ea typeface="Malgun Gothic"/>
              </a:rPr>
              <a:t>to</a:t>
            </a:r>
            <a:r>
              <a:rPr lang="ko-KR" altLang="en-US">
                <a:latin typeface="Malgun Gothic"/>
                <a:ea typeface="Malgun Gothic"/>
              </a:rPr>
              <a:t> </a:t>
            </a:r>
            <a:r>
              <a:rPr lang="en-US" altLang="ko-KR">
                <a:latin typeface="Malgun Gothic"/>
                <a:ea typeface="Malgun Gothic"/>
              </a:rPr>
              <a:t>actuator</a:t>
            </a:r>
            <a:endParaRPr lang="en-US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/>
              <a:t>DIO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14BC1-65DA-5EFE-8A98-D895BBE5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22219"/>
            <a:ext cx="10363200" cy="4519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>
                <a:ea typeface="+mn-lt"/>
                <a:cs typeface="+mn-lt"/>
              </a:rPr>
              <a:t>DIO</a:t>
            </a:r>
            <a:r>
              <a:rPr lang="en-US" altLang="ko-KR">
                <a:latin typeface="Grandview Display"/>
                <a:ea typeface="Malgun Gothic"/>
              </a:rPr>
              <a:t> (Digital input, output) - microcontroller that handling Digital signal.</a:t>
            </a:r>
            <a:endParaRPr lang="ko-KR" altLang="en-US"/>
          </a:p>
          <a:p>
            <a:pPr marL="0" indent="0">
              <a:buNone/>
            </a:pPr>
            <a:r>
              <a:rPr lang="en-US" altLang="ko-KR">
                <a:ea typeface="Malgun Gothic"/>
              </a:rPr>
              <a:t>1. Digital input: </a:t>
            </a:r>
            <a:r>
              <a:rPr lang="en-US">
                <a:ea typeface="+mn-lt"/>
                <a:cs typeface="+mn-lt"/>
              </a:rPr>
              <a:t>Detect high or low voltage levels  high-1 low-0, used to read a switch state.</a:t>
            </a:r>
            <a:endParaRPr lang="en-US" altLang="ko-KR">
              <a:ea typeface="Malgun Gothic"/>
            </a:endParaRPr>
          </a:p>
          <a:p>
            <a:pPr marL="0" indent="0">
              <a:buNone/>
            </a:pPr>
            <a:r>
              <a:rPr lang="en-US" altLang="ko-KR">
                <a:ea typeface="Malgun Gothic"/>
              </a:rPr>
              <a:t>2. Digital output: drive digital external devices. Output high(VCC), low (ground)</a:t>
            </a:r>
          </a:p>
          <a:p>
            <a:pPr marL="0" indent="0">
              <a:buNone/>
            </a:pPr>
            <a:r>
              <a:rPr lang="en-US" altLang="ko-KR">
                <a:ea typeface="Malgun Gothic"/>
              </a:rPr>
              <a:t>3. Applications: DIO functionalities.</a:t>
            </a:r>
          </a:p>
          <a:p>
            <a:pPr marL="0" indent="0">
              <a:buNone/>
            </a:pPr>
            <a:r>
              <a:rPr lang="en-US" altLang="ko-KR">
                <a:ea typeface="Malgun Gothic"/>
              </a:rPr>
              <a:t>4. Programing Interface: It reads information from pins and interact with external devices.</a:t>
            </a:r>
          </a:p>
          <a:p>
            <a:pPr marL="0" indent="0">
              <a:buNone/>
            </a:pPr>
            <a:r>
              <a:rPr lang="en-US" altLang="ko-KR">
                <a:ea typeface="Malgun Gothic"/>
              </a:rPr>
              <a:t>5. Configuration: input: reading, output: generating</a:t>
            </a:r>
          </a:p>
          <a:p>
            <a:pPr marL="0" indent="0">
              <a:buNone/>
            </a:pPr>
            <a:endParaRPr lang="ko-KR" altLang="en-US"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 err="1"/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14BC1-65DA-5EFE-8A98-D895BBE5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22219"/>
            <a:ext cx="10363200" cy="45196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ea typeface="+mn-lt"/>
                <a:cs typeface="+mn-lt"/>
              </a:rPr>
              <a:t>AUTOSAR tool -&gt; choice value(select parameter), then this tool make code automatically.</a:t>
            </a:r>
          </a:p>
          <a:p>
            <a:pPr marL="0" indent="0">
              <a:buNone/>
            </a:pPr>
            <a:r>
              <a:rPr lang="en-US" altLang="ko-KR"/>
              <a:t>Tool – configuration </a:t>
            </a:r>
            <a:r>
              <a:rPr lang="en-US" altLang="ko-KR" err="1"/>
              <a:t>bsw</a:t>
            </a:r>
            <a:r>
              <a:rPr lang="en-US" altLang="ko-KR"/>
              <a:t>(basic software) -&gt; (output) .c , .h 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How to use?</a:t>
            </a:r>
          </a:p>
          <a:p>
            <a:pPr marL="0" indent="0">
              <a:buNone/>
            </a:pPr>
            <a:r>
              <a:rPr lang="en-US" altLang="ko-KR"/>
              <a:t>Import -&gt; Browse (get a file) -&gt; ECU(CORETEXM, S32K146) -&gt; add - module configuration(DIO, PORT).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Extra</a:t>
            </a:r>
          </a:p>
          <a:p>
            <a:pPr marL="0" indent="0">
              <a:buNone/>
            </a:pPr>
            <a:r>
              <a:rPr lang="en-US" altLang="ko-KR" err="1"/>
              <a:t>PortPin</a:t>
            </a:r>
            <a:r>
              <a:rPr lang="en-US" altLang="ko-KR"/>
              <a:t> direction - choice input, output     Port-level value - original value set.</a:t>
            </a:r>
          </a:p>
          <a:p>
            <a:pPr marL="0" indent="0">
              <a:buNone/>
            </a:pPr>
            <a:r>
              <a:rPr lang="en-US" altLang="ko-KR"/>
              <a:t>Property-&gt;auto - choose pins automatically.  Resource - select what machine we use.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1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 err="1"/>
              <a:t>Tresos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/>
          </a:p>
        </p:txBody>
      </p:sp>
      <p:pic>
        <p:nvPicPr>
          <p:cNvPr id="9" name="그림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9D014A1-279D-D96B-43F4-0D45FCD88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81" y="1646898"/>
            <a:ext cx="8453438" cy="470720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569E9C7-7C06-3EE0-2290-C48D9924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86501"/>
            <a:ext cx="1695450" cy="39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91693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 err="1"/>
              <a:t>Tresos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/>
          </a:p>
        </p:txBody>
      </p:sp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8D8522F3-61AF-7F9A-C956-22BED46E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294" y="1214435"/>
            <a:ext cx="7591570" cy="464344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347601-5683-A3CA-7F1D-68195A89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19814"/>
            <a:ext cx="2671762" cy="39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altLang="ko-KR" dirty="0"/>
              <a:t>Copy </a:t>
            </a:r>
            <a:r>
              <a:rPr lang="en-US" altLang="ko-KR" dirty="0" err="1"/>
              <a:t>basictemplete</a:t>
            </a:r>
          </a:p>
        </p:txBody>
      </p:sp>
    </p:spTree>
    <p:extLst>
      <p:ext uri="{BB962C8B-B14F-4D97-AF65-F5344CB8AC3E}">
        <p14:creationId xmlns:p14="http://schemas.microsoft.com/office/powerpoint/2010/main" val="306257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 err="1"/>
              <a:t>Tresos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8</a:t>
            </a:fld>
            <a:endParaRPr lang="en-US"/>
          </a:p>
        </p:txBody>
      </p:sp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18B66BE5-B2C1-AF5C-97A7-C5D883F0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8" y="1220612"/>
            <a:ext cx="8501064" cy="475658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F6FED38-21B6-2971-6A87-633FB0FD6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19814"/>
            <a:ext cx="2671762" cy="39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Check ECU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21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42B7-C311-3D88-C9D2-40CC4F2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458"/>
            <a:ext cx="10363200" cy="1187570"/>
          </a:xfrm>
        </p:spPr>
        <p:txBody>
          <a:bodyPr/>
          <a:lstStyle/>
          <a:p>
            <a:r>
              <a:rPr lang="ko-KR" altLang="en-US" err="1"/>
              <a:t>Tresos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EAED-2089-29CB-2A22-010FE37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8957-0070-4521-8DE8-AD7D390D9915}" type="datetime1">
              <a:t>2025-07-25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C3D2-B969-B4BD-1E5E-0E490B1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0C05-0A2D-D87B-AA36-65D9076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9</a:t>
            </a:fld>
            <a:endParaRPr lang="en-US"/>
          </a:p>
        </p:txBody>
      </p:sp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6D9F35F-9766-A2A6-DD59-0D4D43E1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00" y="1218858"/>
            <a:ext cx="8038007" cy="469106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202213-A9C9-DDA8-ADA7-7B81A4C5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19814"/>
            <a:ext cx="2671762" cy="39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Change the resource</a:t>
            </a:r>
          </a:p>
          <a:p>
            <a:pPr marL="0" indent="0">
              <a:buNone/>
            </a:pPr>
            <a:r>
              <a:rPr lang="en-US" altLang="ko-KR" dirty="0"/>
              <a:t>S32K146_lqfp 144</a:t>
            </a:r>
          </a:p>
        </p:txBody>
      </p:sp>
    </p:spTree>
    <p:extLst>
      <p:ext uri="{BB962C8B-B14F-4D97-AF65-F5344CB8AC3E}">
        <p14:creationId xmlns:p14="http://schemas.microsoft.com/office/powerpoint/2010/main" val="392528845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14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DashVTI</vt:lpstr>
      <vt:lpstr>PORT</vt:lpstr>
      <vt:lpstr>PORT</vt:lpstr>
      <vt:lpstr>PORT</vt:lpstr>
      <vt:lpstr>DIO</vt:lpstr>
      <vt:lpstr>Tresos</vt:lpstr>
      <vt:lpstr>Tresos</vt:lpstr>
      <vt:lpstr>Tresos</vt:lpstr>
      <vt:lpstr>Tresos</vt:lpstr>
      <vt:lpstr>Tresos</vt:lpstr>
      <vt:lpstr>Tresos</vt:lpstr>
      <vt:lpstr>Tresos</vt:lpstr>
      <vt:lpstr>Tresos</vt:lpstr>
      <vt:lpstr>Tresos</vt:lpstr>
      <vt:lpstr>Tresos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46</cp:revision>
  <dcterms:created xsi:type="dcterms:W3CDTF">2024-07-09T08:04:29Z</dcterms:created>
  <dcterms:modified xsi:type="dcterms:W3CDTF">2025-07-26T04:10:55Z</dcterms:modified>
</cp:coreProperties>
</file>