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339A4-C55A-02FA-B4C1-D6D8A6CD56C7}" v="473" dt="2024-07-16T08:23:27.092"/>
    <p1510:client id="{8AA47396-A7EB-0D1E-37DD-29DA096B7679}" v="10" dt="2024-07-16T08:47:33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1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2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9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5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2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2671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randview Display"/>
                <a:ea typeface="Malgun Gothic"/>
              </a:rPr>
              <a:t>Port</a:t>
            </a:r>
            <a:endParaRPr lang="en-US">
              <a:latin typeface="Grandview Display"/>
              <a:ea typeface="Malgun Gothic"/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</a:rPr>
              <a:t>We use Port D  &amp; PORT C</a:t>
            </a:r>
            <a:endParaRPr lang="en-US">
              <a:latin typeface="Grandview Display"/>
            </a:endParaRPr>
          </a:p>
          <a:p>
            <a:pPr marL="0" indent="0">
              <a:buNone/>
            </a:pPr>
            <a:endParaRPr lang="en-US" altLang="ko-KR" dirty="0">
              <a:latin typeface="Malgun Gothic"/>
              <a:ea typeface="Malgun Gothic"/>
              <a:cs typeface="Arial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1BFCEB0-F8B8-2DF4-789C-813500A9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928687"/>
            <a:ext cx="8286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2671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randview Display"/>
                <a:ea typeface="Malgun Gothic"/>
              </a:rPr>
              <a:t>In </a:t>
            </a:r>
            <a:r>
              <a:rPr lang="en-US" dirty="0" err="1">
                <a:latin typeface="Grandview Display"/>
                <a:ea typeface="Malgun Gothic"/>
              </a:rPr>
              <a:t>Port_C</a:t>
            </a:r>
            <a:endParaRPr lang="en-US" dirty="0">
              <a:latin typeface="Grandview Display"/>
              <a:ea typeface="Malgun Gothic"/>
            </a:endParaRPr>
          </a:p>
          <a:p>
            <a:endParaRPr lang="en-US" dirty="0">
              <a:latin typeface="Grandview Display"/>
              <a:ea typeface="Malgun Gothic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  <a:cs typeface="Arial"/>
              </a:rPr>
              <a:t>SW2</a:t>
            </a: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  <a:cs typeface="Arial"/>
              </a:rPr>
              <a:t> 32*2 +12 = 76</a:t>
            </a: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  <a:cs typeface="Arial"/>
              </a:rPr>
              <a:t>SW 3</a:t>
            </a: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  <a:cs typeface="Arial"/>
              </a:rPr>
              <a:t> 32*2 + 13 = 77</a:t>
            </a:r>
            <a:endParaRPr lang="en-US" dirty="0">
              <a:latin typeface="Grandview Display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 dirty="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90E1B0E-BEB7-C9E0-7729-19A866BC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81" y="1143000"/>
            <a:ext cx="75914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8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2671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randview Display"/>
                <a:ea typeface="Malgun Gothic"/>
              </a:rPr>
              <a:t>In </a:t>
            </a:r>
            <a:r>
              <a:rPr lang="en-US" dirty="0" err="1">
                <a:latin typeface="Grandview Display"/>
                <a:ea typeface="Malgun Gothic"/>
              </a:rPr>
              <a:t>Port_D</a:t>
            </a:r>
            <a:endParaRPr lang="ko-KR" altLang="en-US" dirty="0" err="1">
              <a:latin typeface="Grandview Display"/>
              <a:ea typeface="Malgun Gothic"/>
            </a:endParaRPr>
          </a:p>
          <a:p>
            <a:endParaRPr lang="en-US" dirty="0">
              <a:latin typeface="Grandview Display"/>
              <a:ea typeface="Malgun Gothic"/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</a:rPr>
              <a:t> </a:t>
            </a:r>
            <a:r>
              <a:rPr lang="en-US" dirty="0" err="1">
                <a:latin typeface="Grandview Display"/>
                <a:ea typeface="Malgun Gothic"/>
              </a:rPr>
              <a:t>Red_LED</a:t>
            </a:r>
            <a:endParaRPr lang="en-US" dirty="0" err="1">
              <a:latin typeface="Grandview Display"/>
              <a:ea typeface="Malgun Gothic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  <a:cs typeface="Arial"/>
              </a:rPr>
              <a:t> 32*3 + 15 = 96</a:t>
            </a:r>
            <a:br>
              <a:rPr lang="en-US" dirty="0">
                <a:latin typeface="Grandview Display"/>
                <a:ea typeface="Malgun Gothic"/>
                <a:cs typeface="Arial"/>
              </a:rPr>
            </a:br>
            <a:r>
              <a:rPr lang="en-US" dirty="0" err="1">
                <a:latin typeface="Grandview Display"/>
                <a:ea typeface="Malgun Gothic"/>
                <a:cs typeface="Arial"/>
              </a:rPr>
              <a:t>Blue_LED</a:t>
            </a:r>
            <a:endParaRPr lang="en-US" dirty="0">
              <a:latin typeface="Grandview Display"/>
              <a:ea typeface="Malgun Gothic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  <a:cs typeface="Arial"/>
              </a:rPr>
              <a:t> 32*3 + 0 = 96</a:t>
            </a:r>
          </a:p>
          <a:p>
            <a:pPr marL="0" indent="0">
              <a:buNone/>
            </a:pPr>
            <a:r>
              <a:rPr lang="en-US" err="1">
                <a:latin typeface="Grandview Display"/>
                <a:ea typeface="Malgun Gothic"/>
                <a:cs typeface="Arial"/>
              </a:rPr>
              <a:t>Green_LED</a:t>
            </a:r>
            <a:endParaRPr lang="en-US">
              <a:latin typeface="Grandview Display"/>
              <a:ea typeface="Malgun Gothic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  <a:cs typeface="Arial"/>
              </a:rPr>
              <a:t> 32*3 + 16 = 112</a:t>
            </a:r>
            <a:endParaRPr lang="en-US" dirty="0">
              <a:latin typeface="Grandview Display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 dirty="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90E1B0E-BEB7-C9E0-7729-19A866BC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81" y="1143000"/>
            <a:ext cx="75914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2671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DIO</a:t>
            </a:r>
            <a:endParaRPr lang="ko-KR" altLang="en-US" dirty="0" err="1">
              <a:latin typeface="Grandview Display"/>
              <a:ea typeface="Malgun Gothic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C14606C-429B-9542-5C72-8137B558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93" y="1068161"/>
            <a:ext cx="80391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2671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Grandview Display"/>
                <a:ea typeface="Malgun Gothic"/>
                <a:cs typeface="+mn-lt"/>
              </a:rPr>
              <a:t>In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 err="1">
                <a:latin typeface="Grandview Display"/>
                <a:ea typeface="Malgun Gothic"/>
                <a:cs typeface="+mn-lt"/>
              </a:rPr>
              <a:t>DioPort_C</a:t>
            </a:r>
            <a:endParaRPr lang="ko-KR" altLang="en-US" dirty="0" err="1">
              <a:latin typeface="Grandview Display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Grandview Display"/>
                <a:ea typeface="Malgun Gothic"/>
                <a:cs typeface="+mn-lt"/>
              </a:rPr>
              <a:t>SW2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–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12</a:t>
            </a:r>
            <a:endParaRPr lang="en-US" dirty="0">
              <a:latin typeface="Grandview Display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Grandview Display"/>
                <a:ea typeface="Malgun Gothic"/>
                <a:cs typeface="+mn-lt"/>
              </a:rPr>
              <a:t>SW3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-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13</a:t>
            </a:r>
            <a:endParaRPr lang="ko-KR" dirty="0">
              <a:latin typeface="Grandview Display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 dirty="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68EC2F6-4E9D-3159-C324-443D5C43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93" y="1157288"/>
            <a:ext cx="7505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3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2671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Grandview Display"/>
                <a:ea typeface="Malgun Gothic"/>
                <a:cs typeface="+mn-lt"/>
              </a:rPr>
              <a:t>In</a:t>
            </a:r>
            <a:r>
              <a:rPr lang="ko-KR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 err="1">
                <a:latin typeface="Grandview Display"/>
                <a:ea typeface="Malgun Gothic"/>
                <a:cs typeface="+mn-lt"/>
              </a:rPr>
              <a:t>DioPort_D</a:t>
            </a:r>
            <a:endParaRPr lang="ko-KR" dirty="0" err="1">
              <a:latin typeface="Grandview Display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en-US" err="1">
                <a:latin typeface="Grandview Display"/>
                <a:ea typeface="Malgun Gothic"/>
                <a:cs typeface="+mn-lt"/>
              </a:rPr>
              <a:t>Red_LED</a:t>
            </a:r>
            <a:r>
              <a:rPr lang="en-US" dirty="0">
                <a:latin typeface="Grandview Display"/>
                <a:ea typeface="Malgun Gothic"/>
                <a:cs typeface="+mn-lt"/>
              </a:rPr>
              <a:t> –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dirty="0">
                <a:latin typeface="Grandview Display"/>
                <a:ea typeface="Malgun Gothic"/>
                <a:cs typeface="+mn-lt"/>
              </a:rPr>
              <a:t>15</a:t>
            </a:r>
          </a:p>
          <a:p>
            <a:pPr marL="0" indent="0">
              <a:buNone/>
            </a:pPr>
            <a:r>
              <a:rPr lang="en-US" err="1">
                <a:latin typeface="Grandview Display"/>
                <a:ea typeface="Malgun Gothic"/>
                <a:cs typeface="+mn-lt"/>
              </a:rPr>
              <a:t>Green_LED</a:t>
            </a:r>
            <a:r>
              <a:rPr lang="en-US" dirty="0">
                <a:latin typeface="Grandview Display"/>
                <a:ea typeface="Malgun Gothic"/>
                <a:cs typeface="+mn-lt"/>
              </a:rPr>
              <a:t> - 16</a:t>
            </a:r>
            <a:br>
              <a:rPr lang="en-US" dirty="0">
                <a:latin typeface="Grandview Display"/>
                <a:ea typeface="Malgun Gothic"/>
                <a:cs typeface="+mn-lt"/>
              </a:rPr>
            </a:br>
            <a:r>
              <a:rPr lang="en-US" err="1">
                <a:latin typeface="Grandview Display"/>
                <a:ea typeface="Malgun Gothic"/>
                <a:cs typeface="+mn-lt"/>
              </a:rPr>
              <a:t>Blue_</a:t>
            </a:r>
            <a:r>
              <a:rPr lang="en-US" altLang="ko-KR" err="1">
                <a:latin typeface="Grandview Display"/>
                <a:ea typeface="Malgun Gothic"/>
                <a:cs typeface="+mn-lt"/>
              </a:rPr>
              <a:t>LED</a:t>
            </a:r>
            <a:r>
              <a:rPr lang="en-US" dirty="0">
                <a:latin typeface="Grandview Display"/>
                <a:ea typeface="Malgun Gothic"/>
                <a:cs typeface="+mn-lt"/>
              </a:rPr>
              <a:t> -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dirty="0">
                <a:latin typeface="Grandview Display"/>
                <a:ea typeface="Malgun Gothic"/>
                <a:cs typeface="+mn-lt"/>
              </a:rPr>
              <a:t>0</a:t>
            </a:r>
            <a:endParaRPr lang="ko-KR" dirty="0">
              <a:latin typeface="Grandview Display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 dirty="0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B4FE393-6460-56D8-FD04-2534805B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98" y="1223963"/>
            <a:ext cx="7115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4957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err="1">
                <a:latin typeface="Grandview Display"/>
                <a:ea typeface="Malgun Gothic"/>
                <a:cs typeface="+mn-lt"/>
              </a:rPr>
              <a:t>Verify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>
                <a:latin typeface="Grandview Display"/>
                <a:ea typeface="Malgun Gothic"/>
                <a:cs typeface="+mn-lt"/>
              </a:rPr>
              <a:t>Project</a:t>
            </a:r>
            <a:endParaRPr lang="en-US">
              <a:latin typeface="Grandview Display"/>
              <a:ea typeface="Malgun Gothic"/>
              <a:cs typeface="+mn-lt"/>
            </a:endParaRPr>
          </a:p>
          <a:p>
            <a:r>
              <a:rPr lang="en-US" altLang="ko-KR" dirty="0">
                <a:latin typeface="Grandview Display"/>
                <a:ea typeface="Malgun Gothic"/>
                <a:cs typeface="+mn-lt"/>
              </a:rPr>
              <a:t>Generate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 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Project</a:t>
            </a:r>
          </a:p>
          <a:p>
            <a:endParaRPr lang="ko-KR" altLang="en-US" dirty="0">
              <a:latin typeface="Grandview Display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Grandview Display"/>
                <a:ea typeface="Malgun Gothic"/>
                <a:cs typeface="+mn-lt"/>
              </a:rPr>
              <a:t>Make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a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 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output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folder.</a:t>
            </a:r>
            <a:endParaRPr lang="ko-KR" dirty="0">
              <a:latin typeface="Grandview Display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16</a:t>
            </a:fld>
            <a:endParaRPr lang="en-US" dirty="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51E0EEF-9BA8-43B3-368D-E9AD912A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216" y="1221921"/>
            <a:ext cx="79724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3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4957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Grandview Display"/>
                <a:ea typeface="Malgun Gothic"/>
                <a:cs typeface="+mn-lt"/>
              </a:rPr>
              <a:t>Make</a:t>
            </a:r>
            <a:r>
              <a:rPr lang="ko-KR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clean</a:t>
            </a:r>
            <a:endParaRPr lang="ko-KR" altLang="en-US">
              <a:latin typeface="Grandview Display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ko-KR" altLang="en-US" dirty="0">
                <a:latin typeface="Grandview Display"/>
                <a:ea typeface="Malgun Gothic"/>
                <a:cs typeface="+mn-lt"/>
              </a:rPr>
              <a:t> </a:t>
            </a:r>
            <a:r>
              <a:rPr lang="ko-KR" err="1">
                <a:latin typeface="Grandview Display"/>
                <a:ea typeface="Malgun Gothic"/>
                <a:cs typeface="+mn-lt"/>
              </a:rPr>
              <a:t>Remove</a:t>
            </a:r>
            <a:r>
              <a:rPr lang="ko-KR" dirty="0">
                <a:latin typeface="Grandview Display"/>
                <a:ea typeface="Malgun Gothic"/>
                <a:cs typeface="+mn-lt"/>
              </a:rPr>
              <a:t> </a:t>
            </a:r>
            <a:r>
              <a:rPr lang="ko-KR" err="1">
                <a:latin typeface="Grandview Display"/>
                <a:ea typeface="Malgun Gothic"/>
                <a:cs typeface="+mn-lt"/>
              </a:rPr>
              <a:t>all</a:t>
            </a:r>
            <a:r>
              <a:rPr lang="ko-KR" dirty="0">
                <a:latin typeface="Grandview Display"/>
                <a:ea typeface="Malgun Gothic"/>
                <a:cs typeface="+mn-lt"/>
              </a:rPr>
              <a:t> </a:t>
            </a:r>
            <a:r>
              <a:rPr lang="ko-KR" err="1">
                <a:latin typeface="Grandview Display"/>
                <a:ea typeface="Malgun Gothic"/>
                <a:cs typeface="+mn-lt"/>
              </a:rPr>
              <a:t>except</a:t>
            </a:r>
            <a:endParaRPr lang="en-US" altLang="ko-KR">
              <a:latin typeface="Grandview Display"/>
              <a:ea typeface="Malgun Gothic"/>
              <a:cs typeface="+mn-lt"/>
            </a:endParaRPr>
          </a:p>
          <a:p>
            <a:r>
              <a:rPr lang="en-US" altLang="ko-KR" dirty="0" err="1">
                <a:latin typeface="Grandview Display"/>
                <a:ea typeface="Malgun Gothic"/>
                <a:cs typeface="+mn-lt"/>
              </a:rPr>
              <a:t>Generate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 err="1">
                <a:latin typeface="Grandview Display"/>
                <a:ea typeface="Malgun Gothic"/>
                <a:cs typeface="+mn-lt"/>
              </a:rPr>
              <a:t>folder</a:t>
            </a:r>
            <a:endParaRPr lang="ko-KR" altLang="en-US" dirty="0" err="1">
              <a:latin typeface="Grandview Display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17</a:t>
            </a:fld>
            <a:endParaRPr lang="en-US" dirty="0"/>
          </a:p>
        </p:txBody>
      </p:sp>
      <p:pic>
        <p:nvPicPr>
          <p:cNvPr id="7" name="그림 6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C13A1CF-FF88-8EC1-2DCB-A0E50AE4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16" y="1228725"/>
            <a:ext cx="881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7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EB </a:t>
            </a:r>
            <a:r>
              <a:rPr lang="ko-KR" dirty="0" err="1">
                <a:ea typeface="+mj-lt"/>
                <a:cs typeface="+mj-lt"/>
              </a:rPr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2495708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Grandview Display"/>
                <a:ea typeface="Malgun Gothic"/>
                <a:cs typeface="+mn-lt"/>
              </a:rPr>
              <a:t>Make</a:t>
            </a:r>
            <a:r>
              <a:rPr lang="ko-KR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–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j</a:t>
            </a:r>
            <a:endParaRPr lang="ko-KR" altLang="en-US" dirty="0">
              <a:latin typeface="Grandview Display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Grandview Display"/>
                <a:ea typeface="Malgun Gothic"/>
                <a:cs typeface="+mn-lt"/>
              </a:rPr>
              <a:t> Make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a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.elf</a:t>
            </a:r>
            <a:r>
              <a:rPr lang="ko-KR" altLang="en-US" dirty="0">
                <a:latin typeface="Grandview Display"/>
                <a:ea typeface="Malgun Gothic"/>
                <a:cs typeface="+mn-lt"/>
              </a:rPr>
              <a:t> </a:t>
            </a:r>
            <a:r>
              <a:rPr lang="en-US" altLang="ko-KR" dirty="0">
                <a:latin typeface="Grandview Display"/>
                <a:ea typeface="Malgun Gothic"/>
                <a:cs typeface="+mn-lt"/>
              </a:rPr>
              <a:t>file</a:t>
            </a:r>
            <a:endParaRPr lang="ko-KR" err="1">
              <a:latin typeface="Grandview Display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18</a:t>
            </a:fld>
            <a:endParaRPr lang="en-US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F7B74B0-69DC-A0F5-C4BD-59C92018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857250"/>
            <a:ext cx="7467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>
            <a:normAutofit/>
          </a:bodyPr>
          <a:lstStyle/>
          <a:p>
            <a:r>
              <a:rPr lang="ko-KR" altLang="en-US" sz="4800" b="1" err="1"/>
              <a:t>Index</a:t>
            </a:r>
            <a:endParaRPr lang="ko-KR" altLang="en-US" sz="4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17" y="1449789"/>
            <a:ext cx="10363200" cy="4492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1. REQUIREMENT</a:t>
            </a:r>
          </a:p>
          <a:p>
            <a:pPr marL="0" indent="0">
              <a:buNone/>
            </a:pPr>
            <a:r>
              <a:rPr lang="ko-KR" altLang="en-US" sz="3600" dirty="0"/>
              <a:t>2. DESIGN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altLang="en-US" dirty="0" err="1"/>
              <a:t>Requirement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95465"/>
            <a:ext cx="7438465" cy="423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/>
              <a:t>Turn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LED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LED </a:t>
            </a:r>
            <a:r>
              <a:rPr lang="ko-KR" altLang="en-US" sz="2400" dirty="0" err="1"/>
              <a:t>color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blue</a:t>
            </a:r>
            <a:r>
              <a:rPr lang="ko-KR" altLang="en-US" sz="2400" dirty="0"/>
              <a:t> (PTD 0)</a:t>
            </a:r>
          </a:p>
          <a:p>
            <a:pPr marL="457200" indent="-457200">
              <a:buAutoNum type="arabicPeriod"/>
            </a:pPr>
            <a:r>
              <a:rPr lang="ko-KR" altLang="en-US" sz="2400" err="1"/>
              <a:t>Using</a:t>
            </a:r>
            <a:r>
              <a:rPr lang="ko-KR" altLang="en-US" sz="2400" dirty="0"/>
              <a:t> </a:t>
            </a:r>
            <a:r>
              <a:rPr lang="ko-KR" altLang="en-US" sz="2400" err="1"/>
              <a:t>switch</a:t>
            </a:r>
            <a:r>
              <a:rPr lang="ko-KR" altLang="en-US" sz="2400" dirty="0"/>
              <a:t> 3 (PTD 13)</a:t>
            </a:r>
          </a:p>
          <a:p>
            <a:pPr marL="457200" indent="-457200">
              <a:buAutoNum type="arabicPeriod"/>
            </a:pPr>
            <a:r>
              <a:rPr lang="ko-KR" altLang="en-US" sz="2400" dirty="0" err="1"/>
              <a:t>If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switch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pushed</a:t>
            </a:r>
            <a:r>
              <a:rPr lang="ko-KR" altLang="en-US" sz="2400" dirty="0"/>
              <a:t>, </a:t>
            </a:r>
            <a:r>
              <a:rPr lang="ko-KR" altLang="en-US" sz="2400" dirty="0" err="1"/>
              <a:t>Turn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 LED</a:t>
            </a:r>
          </a:p>
          <a:p>
            <a:pPr marL="457200" indent="-457200">
              <a:buAutoNum type="arabicPeriod"/>
            </a:pPr>
            <a:r>
              <a:rPr lang="ko-KR" altLang="en-US" sz="2400" dirty="0" err="1"/>
              <a:t>If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relased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it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turn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off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LED</a:t>
            </a:r>
          </a:p>
          <a:p>
            <a:pPr marL="0" indent="0">
              <a:buNone/>
            </a:pPr>
            <a:endParaRPr lang="ko-KR" altLang="en-US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  <p:pic>
        <p:nvPicPr>
          <p:cNvPr id="12" name="그림 11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FFB68592-42E6-E1A9-4DFE-886A9832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0" y="1681"/>
            <a:ext cx="7862771" cy="6860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46B58A-3AED-1C7C-D7BA-C569BDB03950}"/>
              </a:ext>
            </a:extLst>
          </p:cNvPr>
          <p:cNvSpPr txBox="1"/>
          <p:nvPr/>
        </p:nvSpPr>
        <p:spPr>
          <a:xfrm>
            <a:off x="7501748" y="1489520"/>
            <a:ext cx="338291" cy="1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F87FA-405A-E617-9D93-EDBFD92E9F14}"/>
              </a:ext>
            </a:extLst>
          </p:cNvPr>
          <p:cNvSpPr txBox="1"/>
          <p:nvPr/>
        </p:nvSpPr>
        <p:spPr>
          <a:xfrm>
            <a:off x="8650313" y="1362964"/>
            <a:ext cx="13055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PTD0 (</a:t>
            </a:r>
            <a:r>
              <a:rPr lang="ko-KR" altLang="en-US" dirty="0" err="1"/>
              <a:t>blue</a:t>
            </a:r>
            <a:r>
              <a:rPr lang="ko-KR" altLang="en-US" dirty="0"/>
              <a:t> </a:t>
            </a:r>
            <a:r>
              <a:rPr lang="ko-KR" altLang="en-US" dirty="0" err="1"/>
              <a:t>light</a:t>
            </a:r>
            <a:r>
              <a:rPr lang="ko-KR" altLang="en-US" dirty="0"/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C87BD8F-5EE5-F356-C3C0-C6ED0F03A772}"/>
              </a:ext>
            </a:extLst>
          </p:cNvPr>
          <p:cNvCxnSpPr/>
          <p:nvPr/>
        </p:nvCxnSpPr>
        <p:spPr>
          <a:xfrm flipV="1">
            <a:off x="8274984" y="2533090"/>
            <a:ext cx="813547" cy="38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503480-8D23-8A55-D450-54664D7084E1}"/>
              </a:ext>
            </a:extLst>
          </p:cNvPr>
          <p:cNvCxnSpPr/>
          <p:nvPr/>
        </p:nvCxnSpPr>
        <p:spPr>
          <a:xfrm flipV="1">
            <a:off x="7846358" y="1532966"/>
            <a:ext cx="802342" cy="3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357FC8-BD67-AE31-57A1-09C3B2E701CD}"/>
              </a:ext>
            </a:extLst>
          </p:cNvPr>
          <p:cNvSpPr txBox="1"/>
          <p:nvPr/>
        </p:nvSpPr>
        <p:spPr>
          <a:xfrm>
            <a:off x="7849130" y="2453225"/>
            <a:ext cx="405526" cy="1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40FF3-B731-BEB7-A807-51D7FEDF58E5}"/>
              </a:ext>
            </a:extLst>
          </p:cNvPr>
          <p:cNvSpPr txBox="1"/>
          <p:nvPr/>
        </p:nvSpPr>
        <p:spPr>
          <a:xfrm>
            <a:off x="9098548" y="2304258"/>
            <a:ext cx="145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PTD13 (</a:t>
            </a:r>
            <a:r>
              <a:rPr lang="ko-KR" altLang="en-US" dirty="0" err="1"/>
              <a:t>switch</a:t>
            </a:r>
            <a:r>
              <a:rPr lang="ko-KR" altLang="en-US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27943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altLang="en-US" dirty="0" err="1"/>
              <a:t>Testing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10483"/>
            <a:ext cx="10601483" cy="4119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LED </a:t>
            </a:r>
            <a:r>
              <a:rPr lang="ko-KR" altLang="en-US" sz="2400" dirty="0" err="1"/>
              <a:t>color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blue</a:t>
            </a:r>
            <a:r>
              <a:rPr lang="ko-KR" altLang="en-US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 err="1"/>
              <a:t>Is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LED </a:t>
            </a:r>
            <a:r>
              <a:rPr lang="ko-KR" altLang="en-US" sz="2400" dirty="0" err="1"/>
              <a:t>turned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when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switch</a:t>
            </a:r>
            <a:r>
              <a:rPr lang="ko-KR" altLang="en-US" sz="2400" dirty="0"/>
              <a:t> 2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pressed</a:t>
            </a:r>
            <a:r>
              <a:rPr lang="ko-KR" altLang="en-US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 err="1"/>
              <a:t>Is</a:t>
            </a:r>
            <a:r>
              <a:rPr lang="ko-KR" altLang="en-US" sz="2400" dirty="0">
                <a:latin typeface="Grandview Display"/>
                <a:cs typeface="Arial"/>
              </a:rPr>
              <a:t> </a:t>
            </a:r>
            <a:r>
              <a:rPr lang="ko-KR" altLang="en-US" sz="2400" dirty="0" err="1">
                <a:latin typeface="Grandview Display"/>
                <a:cs typeface="Arial"/>
              </a:rPr>
              <a:t>the</a:t>
            </a:r>
            <a:r>
              <a:rPr lang="ko-KR" altLang="en-US" sz="2400" dirty="0">
                <a:latin typeface="Grandview Display"/>
                <a:cs typeface="Arial"/>
              </a:rPr>
              <a:t> LED </a:t>
            </a:r>
            <a:r>
              <a:rPr lang="ko-KR" altLang="en-US" sz="2400" dirty="0" err="1">
                <a:latin typeface="Grandview Display"/>
                <a:cs typeface="Arial"/>
              </a:rPr>
              <a:t>turned</a:t>
            </a:r>
            <a:r>
              <a:rPr lang="ko-KR" altLang="en-US" sz="2400" dirty="0">
                <a:latin typeface="Grandview Display"/>
                <a:cs typeface="Arial"/>
              </a:rPr>
              <a:t> </a:t>
            </a:r>
            <a:r>
              <a:rPr lang="ko-KR" altLang="en-US" sz="2400" dirty="0" err="1">
                <a:latin typeface="Grandview Display"/>
                <a:cs typeface="Arial"/>
              </a:rPr>
              <a:t>off</a:t>
            </a:r>
            <a:r>
              <a:rPr lang="ko-KR" altLang="en-US" sz="2400" dirty="0">
                <a:latin typeface="Grandview Display"/>
                <a:cs typeface="Arial"/>
              </a:rPr>
              <a:t> </a:t>
            </a:r>
            <a:r>
              <a:rPr lang="ko-KR" altLang="en-US" sz="2400" dirty="0" err="1">
                <a:latin typeface="Grandview Display"/>
                <a:cs typeface="Arial"/>
              </a:rPr>
              <a:t>when</a:t>
            </a:r>
            <a:r>
              <a:rPr lang="ko-KR" altLang="en-US" sz="2400" dirty="0">
                <a:latin typeface="Grandview Display"/>
                <a:cs typeface="Arial"/>
              </a:rPr>
              <a:t> </a:t>
            </a:r>
            <a:r>
              <a:rPr lang="ko-KR" altLang="en-US" sz="2400" dirty="0" err="1">
                <a:latin typeface="Grandview Display"/>
                <a:cs typeface="Arial"/>
              </a:rPr>
              <a:t>switch</a:t>
            </a:r>
            <a:r>
              <a:rPr lang="ko-KR" altLang="en-US" sz="2400" dirty="0">
                <a:latin typeface="Grandview Display"/>
                <a:cs typeface="Arial"/>
              </a:rPr>
              <a:t> 3 </a:t>
            </a:r>
            <a:r>
              <a:rPr lang="ko-KR" altLang="en-US" sz="2400" dirty="0" err="1">
                <a:latin typeface="Grandview Display"/>
                <a:cs typeface="Arial"/>
              </a:rPr>
              <a:t>is</a:t>
            </a:r>
            <a:r>
              <a:rPr lang="ko-KR" altLang="en-US" sz="2400" dirty="0">
                <a:latin typeface="Grandview Display"/>
                <a:cs typeface="Arial"/>
              </a:rPr>
              <a:t> </a:t>
            </a:r>
            <a:r>
              <a:rPr lang="ko-KR" altLang="en-US" sz="2400" dirty="0" err="1">
                <a:latin typeface="Grandview Display"/>
                <a:cs typeface="Arial"/>
              </a:rPr>
              <a:t>pressed</a:t>
            </a:r>
            <a:r>
              <a:rPr lang="ko-KR" altLang="en-US" sz="2400" dirty="0">
                <a:latin typeface="Grandview Display"/>
                <a:cs typeface="Arial"/>
              </a:rPr>
              <a:t>?</a:t>
            </a:r>
            <a:endParaRPr lang="en-US" altLang="ko-KR" sz="2400" dirty="0">
              <a:cs typeface="Arial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/>
              <a:t>Does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 LED </a:t>
            </a:r>
            <a:r>
              <a:rPr lang="ko-KR" altLang="en-US" sz="2400" dirty="0" err="1"/>
              <a:t>turn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off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when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switch</a:t>
            </a:r>
            <a:r>
              <a:rPr lang="ko-KR" altLang="en-US" sz="2400" dirty="0"/>
              <a:t> 3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released</a:t>
            </a:r>
            <a:r>
              <a:rPr lang="ko-KR" altLang="en-US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 err="1"/>
              <a:t>Does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LED </a:t>
            </a:r>
            <a:r>
              <a:rPr lang="ko-KR" altLang="en-US" sz="2400" dirty="0" err="1"/>
              <a:t>operate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correctly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when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switch</a:t>
            </a:r>
            <a:r>
              <a:rPr lang="ko-KR" altLang="en-US" sz="2400" dirty="0"/>
              <a:t> 3 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pressed</a:t>
            </a:r>
            <a:r>
              <a:rPr lang="ko-KR" altLang="en-US" sz="2400" dirty="0"/>
              <a:t> </a:t>
            </a:r>
            <a:r>
              <a:rPr lang="ko-KR" altLang="en-US" sz="2400" dirty="0" err="1"/>
              <a:t>several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times</a:t>
            </a:r>
            <a:r>
              <a:rPr lang="ko-KR" altLang="en-US" sz="2400" dirty="0"/>
              <a:t>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altLang="en-US" dirty="0" err="1"/>
              <a:t>Detailed</a:t>
            </a:r>
            <a:r>
              <a:rPr lang="ko-KR" altLang="en-US" dirty="0"/>
              <a:t> </a:t>
            </a:r>
            <a:r>
              <a:rPr lang="ko-KR" altLang="en-US" dirty="0" err="1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10613389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Software</a:t>
            </a:r>
            <a:r>
              <a:rPr lang="en-US" altLang="ko-KR" dirty="0">
                <a:latin typeface="Malgun Gothic"/>
                <a:ea typeface="Malgun Gothic"/>
                <a:cs typeface="Arial"/>
              </a:rPr>
              <a:t> function - PORT</a:t>
            </a:r>
            <a:endParaRPr lang="ko-KR" dirty="0">
              <a:latin typeface="Malgun Gothic"/>
              <a:ea typeface="Malgun Gothic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BF4C15F-2577-93F4-EAE5-A026F254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06" y="2076450"/>
            <a:ext cx="5167312" cy="3133725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8B1989F-1BA3-F051-1AB9-C32F940F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57425"/>
            <a:ext cx="4957765" cy="28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2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altLang="en-US" err="1"/>
              <a:t>Detailed</a:t>
            </a:r>
            <a:r>
              <a:rPr lang="ko-KR" altLang="en-US"/>
              <a:t> </a:t>
            </a:r>
            <a:r>
              <a:rPr lang="ko-KR" altLang="en-US" err="1"/>
              <a:t>design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10613389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Software</a:t>
            </a:r>
            <a:r>
              <a:rPr lang="en-US" altLang="ko-KR" dirty="0">
                <a:latin typeface="Malgun Gothic"/>
                <a:ea typeface="Malgun Gothic"/>
                <a:cs typeface="Arial"/>
              </a:rPr>
              <a:t> function - DIO</a:t>
            </a:r>
            <a:endParaRPr lang="ko-KR" altLang="en-US" dirty="0">
              <a:latin typeface="Malgun Gothic"/>
              <a:ea typeface="Malgun Gothic"/>
              <a:cs typeface="Arial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581062-26AD-9FD7-939E-3F4D3E1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57" t="-28" r="2209" b="62500"/>
          <a:stretch/>
        </p:blipFill>
        <p:spPr>
          <a:xfrm>
            <a:off x="4251728" y="3779573"/>
            <a:ext cx="7274491" cy="2751929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A741DED-0BE3-64B3-7ED3-3D2AAC92D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347" r="319" b="44792"/>
          <a:stretch/>
        </p:blipFill>
        <p:spPr>
          <a:xfrm>
            <a:off x="5419301" y="250031"/>
            <a:ext cx="6105343" cy="33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altLang="en-US" err="1"/>
              <a:t>Detailed</a:t>
            </a:r>
            <a:r>
              <a:rPr lang="ko-KR" altLang="en-US"/>
              <a:t> </a:t>
            </a:r>
            <a:r>
              <a:rPr lang="ko-KR" altLang="en-US" err="1"/>
              <a:t>design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10613389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Logic design – Flow Chart</a:t>
            </a:r>
            <a:endParaRPr lang="en-US" altLang="ko-KR" dirty="0">
              <a:latin typeface="Malgun Gothic"/>
              <a:ea typeface="Malgun Gothic"/>
              <a:cs typeface="Arial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2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300A-009A-1C82-7E54-F532815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013"/>
            <a:ext cx="10363200" cy="1187570"/>
          </a:xfrm>
        </p:spPr>
        <p:txBody>
          <a:bodyPr/>
          <a:lstStyle/>
          <a:p>
            <a:r>
              <a:rPr lang="ko-KR" altLang="en-US" err="1"/>
              <a:t>Detailed</a:t>
            </a:r>
            <a:r>
              <a:rPr lang="ko-KR" altLang="en-US"/>
              <a:t> </a:t>
            </a:r>
            <a:r>
              <a:rPr lang="ko-KR" altLang="en-US" err="1"/>
              <a:t>design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49BA-D63E-57B0-3647-078CB9F0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1390"/>
            <a:ext cx="10613389" cy="448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Interface</a:t>
            </a:r>
            <a:endParaRPr lang="en-US" altLang="ko-KR" dirty="0">
              <a:latin typeface="Malgun Gothic"/>
              <a:ea typeface="Malgun Gothic"/>
              <a:cs typeface="Arial"/>
            </a:endParaRPr>
          </a:p>
          <a:p>
            <a:pPr marL="0" indent="0">
              <a:buNone/>
            </a:pPr>
            <a:endParaRPr lang="en-US" altLang="ko-KR" dirty="0">
              <a:latin typeface="Malgun Gothic"/>
              <a:ea typeface="Malgun Gothic"/>
              <a:cs typeface="Arial"/>
            </a:endParaRP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797A-BAFE-DA94-CA90-23F1C44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96-2C9F-4162-AD67-E9C7F923257B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24C73-D2C7-2022-D4DD-199CEE8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8BBF-FDC2-D9E2-C9CD-8CED44AA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1E1E7D-6DCA-1448-A565-D03627E21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62259"/>
              </p:ext>
            </p:extLst>
          </p:nvPr>
        </p:nvGraphicFramePr>
        <p:xfrm>
          <a:off x="1042852" y="2006890"/>
          <a:ext cx="9760020" cy="2082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005">
                  <a:extLst>
                    <a:ext uri="{9D8B030D-6E8A-4147-A177-3AD203B41FA5}">
                      <a16:colId xmlns:a16="http://schemas.microsoft.com/office/drawing/2014/main" val="854910399"/>
                    </a:ext>
                  </a:extLst>
                </a:gridCol>
                <a:gridCol w="2440005">
                  <a:extLst>
                    <a:ext uri="{9D8B030D-6E8A-4147-A177-3AD203B41FA5}">
                      <a16:colId xmlns:a16="http://schemas.microsoft.com/office/drawing/2014/main" val="277534634"/>
                    </a:ext>
                  </a:extLst>
                </a:gridCol>
                <a:gridCol w="2440005">
                  <a:extLst>
                    <a:ext uri="{9D8B030D-6E8A-4147-A177-3AD203B41FA5}">
                      <a16:colId xmlns:a16="http://schemas.microsoft.com/office/drawing/2014/main" val="3036600481"/>
                    </a:ext>
                  </a:extLst>
                </a:gridCol>
                <a:gridCol w="2440005">
                  <a:extLst>
                    <a:ext uri="{9D8B030D-6E8A-4147-A177-3AD203B41FA5}">
                      <a16:colId xmlns:a16="http://schemas.microsoft.com/office/drawing/2014/main" val="1122340627"/>
                    </a:ext>
                  </a:extLst>
                </a:gridCol>
              </a:tblGrid>
              <a:tr h="69403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PORT_PIN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26665"/>
                  </a:ext>
                </a:extLst>
              </a:tr>
              <a:tr h="69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PTC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SW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32*2+13 = 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657320"/>
                  </a:ext>
                </a:extLst>
              </a:tr>
              <a:tr h="69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PTD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RED_LED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32*3+15 = 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07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0223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DashVTI</vt:lpstr>
      <vt:lpstr>PROJECT</vt:lpstr>
      <vt:lpstr>Index</vt:lpstr>
      <vt:lpstr>Requirement</vt:lpstr>
      <vt:lpstr>PowerPoint 프레젠테이션</vt:lpstr>
      <vt:lpstr>Testing</vt:lpstr>
      <vt:lpstr>Detailed design</vt:lpstr>
      <vt:lpstr>Detailed design</vt:lpstr>
      <vt:lpstr>Detailed design</vt:lpstr>
      <vt:lpstr>Detailed design</vt:lpstr>
      <vt:lpstr>EB Tresos</vt:lpstr>
      <vt:lpstr>EB Tresos</vt:lpstr>
      <vt:lpstr>EB Tresos</vt:lpstr>
      <vt:lpstr>EB Tresos</vt:lpstr>
      <vt:lpstr>EB Tresos</vt:lpstr>
      <vt:lpstr>EB Tresos</vt:lpstr>
      <vt:lpstr>EB Tresos</vt:lpstr>
      <vt:lpstr>EB Tresos</vt:lpstr>
      <vt:lpstr>EB Tresos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287</cp:revision>
  <dcterms:created xsi:type="dcterms:W3CDTF">2024-07-10T09:57:02Z</dcterms:created>
  <dcterms:modified xsi:type="dcterms:W3CDTF">2025-07-26T04:11:12Z</dcterms:modified>
</cp:coreProperties>
</file>