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150FC-32CC-4650-9E0D-27E316F69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51B7D8-871B-437B-85FD-A03A0EC5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88BB8-848B-4664-ACEB-251933E2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1256-4E13-4501-87FA-CB628FC2DA13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63CAB-76EA-4AEE-9DF8-4CFE82B8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1DFF3E-3865-4F24-97BA-EEDE6943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9DAA-F944-406E-92E7-AC8C1138D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15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0F655-7A77-46C2-9F14-3D2E76B0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02ACF0-2CAE-4010-9AAE-22B122742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131AB-E168-4A45-8478-0AA67E751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1256-4E13-4501-87FA-CB628FC2DA13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65224-E2DE-4043-93AA-AD97E51A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79DB1-AFC4-4CC1-839B-7C075213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9DAA-F944-406E-92E7-AC8C1138D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55A9F9-72CC-403F-AF3F-8AAAA84D0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0C876A-44F4-4388-8A35-2976322CF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58578-9CFA-4FF1-B355-460D0A76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1256-4E13-4501-87FA-CB628FC2DA13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2639A-00E4-4F6B-84E3-C5251C1E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0D404-AC58-49DE-B7FB-1FDC03FF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9DAA-F944-406E-92E7-AC8C1138D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97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3E8C2-92D7-45B3-BEC9-3573B8C1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89A46A-302F-41A9-AF08-DF75BFF42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B8ACA-6D9A-4F86-9B91-E4DF193D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1256-4E13-4501-87FA-CB628FC2DA13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680D6-67DC-45B4-9D12-C521A922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A85F0E-20CA-4066-8C90-986DBA1C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9DAA-F944-406E-92E7-AC8C1138D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95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B7AC0-F577-4972-885C-04C7D3991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A021F5-DDB7-454D-B27A-73A2FF342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3ED01-DD41-45F0-B273-320A490D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1256-4E13-4501-87FA-CB628FC2DA13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385DB-E699-45E1-9472-8AA22866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C34A0-DC1C-4937-9613-67268A10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9DAA-F944-406E-92E7-AC8C1138D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66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BBE40-7F74-4BAD-94C8-45B37B6C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4CE48-93AD-4B85-A89D-50B4495C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2EC583-E444-4DE5-8589-1DA0A5B93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BF613-C84C-48B2-A3C9-AF737E51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1256-4E13-4501-87FA-CB628FC2DA13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962356-B242-443C-89DC-33430BF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B8E7D9-7B8F-41BE-8E11-5B17565E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9DAA-F944-406E-92E7-AC8C1138D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4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53742-4EF2-43C5-A3AC-109FC7A6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2F21C7-8C24-4C89-8364-C0E0FE6E6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FFDE4-6C32-4562-86FB-5A3120EF2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005B8-4E0B-44C8-A3AA-B656E8323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84C58D-ED3E-4C97-BD51-47F15BFAB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82CB51-B129-45F7-BB2F-3FF7F0E0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1256-4E13-4501-87FA-CB628FC2DA13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D0FCBB-B7E7-46CB-B9A7-539A01C9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913F6A-D42F-4DE9-BB59-F61C8CDC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9DAA-F944-406E-92E7-AC8C1138D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81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8D720-296D-4F34-9B5C-3E702E39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63E908-5867-4F63-8839-6EB9C250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1256-4E13-4501-87FA-CB628FC2DA13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D6F7B8-AD13-4AE5-BB73-D95191B8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13B245-CDCC-4B9E-8E4A-C113E090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9DAA-F944-406E-92E7-AC8C1138D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2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2E798B-1D6F-4738-998A-3D01DA12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1256-4E13-4501-87FA-CB628FC2DA13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1FB43B-1DF3-46B7-9053-6F0A389D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0B3F34-3573-451A-A2F7-D1DE5C6E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9DAA-F944-406E-92E7-AC8C1138D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9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4F3BE-0722-4C61-A743-92D1C562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81A07-2FA3-4A64-BA9C-27C706BB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964CA-A1E8-4CFD-91BF-BE5E58331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600343-7CFE-484B-8866-C52EFD93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1256-4E13-4501-87FA-CB628FC2DA13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61E8C-9F85-479C-BF25-2112A162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2F7D-90B0-4CB2-BD93-4DA2DAB6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9DAA-F944-406E-92E7-AC8C1138D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65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2D83E-1DC4-4DC1-9CB0-8CBC0455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783EB7-FB73-4282-A6C7-5AC56628C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0349D4-E548-49B1-BF95-4E153F8CB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6F3009-7770-4831-8FB6-2159E547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1256-4E13-4501-87FA-CB628FC2DA13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6E0632-05B6-4851-BA98-9BC1888B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DEE4D5-B4E1-4712-9D81-C4193CE8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9DAA-F944-406E-92E7-AC8C1138D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4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D4E6FD-8B73-4EDC-8F4E-B083A94F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46BD6-A4AC-47DB-8505-38EC0D8F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BDCAC7-45EF-4EFE-848F-0999256D4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71256-4E13-4501-87FA-CB628FC2DA13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3D084-83E8-4336-9A26-3B5AA3A8F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9DB5B-963A-46B1-A9D5-F20B493B9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39DAA-F944-406E-92E7-AC8C1138D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17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51FC0-C5E8-478D-9EA6-B2BFB0B5E0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졸업작품 회의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F574B6-C6FE-475C-BD55-023073DC2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2022.02.23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48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8D8AB-FFA4-4E22-B982-689010FF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그룹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AF2DC-F433-4F17-A13D-E36D89976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그룹을 나눈다면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우리가 임의로 만들 것인가</a:t>
            </a:r>
            <a:r>
              <a:rPr lang="en-US" altLang="ko-KR" dirty="0"/>
              <a:t>(</a:t>
            </a:r>
            <a:r>
              <a:rPr lang="ko-KR" altLang="en-US" dirty="0">
                <a:highlight>
                  <a:srgbClr val="FFFF00"/>
                </a:highlight>
              </a:rPr>
              <a:t>연구 진행이 필요한 상황</a:t>
            </a:r>
            <a:r>
              <a:rPr lang="en-US" altLang="ko-KR" dirty="0"/>
              <a:t>), </a:t>
            </a:r>
            <a:r>
              <a:rPr lang="ko-KR" altLang="en-US" dirty="0"/>
              <a:t>아니면 텍스트 박스 통하여 받아올 것인가 </a:t>
            </a:r>
            <a:endParaRPr lang="en-US" altLang="ko-KR" dirty="0"/>
          </a:p>
          <a:p>
            <a:pPr lvl="2"/>
            <a:r>
              <a:rPr lang="ko-KR" altLang="en-US" dirty="0"/>
              <a:t>그럼 텍스트 박스에는 무슨 정보를 </a:t>
            </a:r>
            <a:r>
              <a:rPr lang="en-US" altLang="ko-KR" dirty="0"/>
              <a:t>? </a:t>
            </a:r>
          </a:p>
          <a:p>
            <a:pPr lvl="2"/>
            <a:r>
              <a:rPr lang="ko-KR" altLang="en-US" dirty="0"/>
              <a:t>임의로 나눈다면 </a:t>
            </a:r>
            <a:r>
              <a:rPr lang="en-US" altLang="ko-KR" dirty="0"/>
              <a:t>? </a:t>
            </a:r>
          </a:p>
          <a:p>
            <a:pPr lvl="3"/>
            <a:r>
              <a:rPr lang="ko-KR" altLang="en-US" dirty="0"/>
              <a:t>연구 진행이 필요함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lvl="3"/>
            <a:r>
              <a:rPr lang="ko-KR" altLang="en-US" dirty="0"/>
              <a:t>어떤 결과를 보여줄 것인가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그룹을 안 나눈다면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분석 페이지를 질환마다 나누는 의미가 없음 </a:t>
            </a:r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92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F1C8A-CEF5-4A64-BB43-D2006625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나이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A6F7C-E748-4C6F-ACEB-A73BBA195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나이 선택</a:t>
            </a:r>
            <a:r>
              <a:rPr lang="en-US" altLang="ko-KR" dirty="0"/>
              <a:t>,</a:t>
            </a:r>
            <a:r>
              <a:rPr lang="ko-KR" altLang="en-US" dirty="0"/>
              <a:t>선택 안 함 </a:t>
            </a:r>
            <a:r>
              <a:rPr lang="en-US" altLang="ko-KR" dirty="0"/>
              <a:t>radio </a:t>
            </a:r>
            <a:r>
              <a:rPr lang="ko-KR" altLang="en-US" dirty="0"/>
              <a:t>박스 </a:t>
            </a:r>
            <a:endParaRPr lang="en-US" altLang="ko-KR" dirty="0"/>
          </a:p>
          <a:p>
            <a:pPr lvl="1"/>
            <a:r>
              <a:rPr lang="ko-KR" altLang="en-US" dirty="0"/>
              <a:t>선택할 시 텍스트 박스를 통해 직접 나이 </a:t>
            </a:r>
            <a:r>
              <a:rPr lang="ko-KR" altLang="en-US" dirty="0" err="1"/>
              <a:t>받아옴</a:t>
            </a:r>
            <a:r>
              <a:rPr lang="en-US" altLang="ko-KR" dirty="0"/>
              <a:t>(</a:t>
            </a:r>
            <a:r>
              <a:rPr lang="ko-KR" altLang="en-US" dirty="0"/>
              <a:t>이하</a:t>
            </a:r>
            <a:r>
              <a:rPr lang="en-US" altLang="ko-KR" dirty="0"/>
              <a:t>,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22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5ADC3-B957-4407-9352-75A994C4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결정된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CC11E5-3E0F-4F6E-A716-C8599832B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에서 </a:t>
            </a:r>
            <a:r>
              <a:rPr lang="en-US" altLang="ko-KR" dirty="0"/>
              <a:t>Demo </a:t>
            </a:r>
            <a:r>
              <a:rPr lang="ko-KR" altLang="en-US" dirty="0"/>
              <a:t>선택 시 나이</a:t>
            </a:r>
            <a:r>
              <a:rPr lang="en-US" altLang="ko-KR" dirty="0"/>
              <a:t>,</a:t>
            </a:r>
            <a:r>
              <a:rPr lang="ko-KR" altLang="en-US" dirty="0"/>
              <a:t>기간 기본 값 비활성화</a:t>
            </a:r>
            <a:endParaRPr lang="en-US" altLang="ko-KR" dirty="0"/>
          </a:p>
          <a:p>
            <a:r>
              <a:rPr lang="en-US" altLang="ko-KR" dirty="0" err="1"/>
              <a:t>diag,drug,procedure,measurement</a:t>
            </a:r>
            <a:r>
              <a:rPr lang="en-US" altLang="ko-KR" dirty="0"/>
              <a:t> TOP10 =&gt; </a:t>
            </a:r>
            <a:r>
              <a:rPr lang="ko-KR" altLang="en-US" dirty="0"/>
              <a:t>그래프</a:t>
            </a:r>
            <a:r>
              <a:rPr lang="en-US" altLang="ko-KR" dirty="0"/>
              <a:t>(</a:t>
            </a:r>
            <a:r>
              <a:rPr lang="ko-KR" altLang="en-US" dirty="0"/>
              <a:t>막대그래프 </a:t>
            </a:r>
            <a:r>
              <a:rPr lang="en-US" altLang="ko-KR" dirty="0"/>
              <a:t>or </a:t>
            </a:r>
            <a:r>
              <a:rPr lang="ko-KR" altLang="en-US" dirty="0"/>
              <a:t>파이차트</a:t>
            </a:r>
            <a:r>
              <a:rPr lang="en-US" altLang="ko-KR" dirty="0"/>
              <a:t>), </a:t>
            </a:r>
            <a:r>
              <a:rPr lang="ko-KR" altLang="en-US" dirty="0"/>
              <a:t>표</a:t>
            </a:r>
            <a:endParaRPr lang="en-US" altLang="ko-KR" dirty="0"/>
          </a:p>
          <a:p>
            <a:pPr lvl="1"/>
            <a:r>
              <a:rPr lang="ko-KR" altLang="en-US" dirty="0"/>
              <a:t>기간 선택 포함 </a:t>
            </a:r>
          </a:p>
        </p:txBody>
      </p:sp>
    </p:spTree>
    <p:extLst>
      <p:ext uri="{BB962C8B-B14F-4D97-AF65-F5344CB8AC3E}">
        <p14:creationId xmlns:p14="http://schemas.microsoft.com/office/powerpoint/2010/main" val="16601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107EE-B12E-40B0-A7CD-67C78F66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더 나아가서</a:t>
            </a:r>
            <a:r>
              <a:rPr lang="en-US" altLang="ko-KR" dirty="0"/>
              <a:t>…..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F0A609-93AA-47C2-B394-5350BC2DC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그룹을 어떻게 나눌 것인가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만약 그룹을 나눈다면 미리 파일을 </a:t>
            </a:r>
            <a:r>
              <a:rPr lang="en-US" altLang="ko-KR" dirty="0"/>
              <a:t>DB</a:t>
            </a:r>
            <a:r>
              <a:rPr lang="ko-KR" altLang="en-US" dirty="0"/>
              <a:t>에 넣어 놔도 될까</a:t>
            </a:r>
            <a:r>
              <a:rPr lang="en-US" altLang="ko-KR" dirty="0"/>
              <a:t>?</a:t>
            </a:r>
            <a:r>
              <a:rPr lang="ko-KR" altLang="en-US" dirty="0"/>
              <a:t> 왜냐하면 </a:t>
            </a:r>
            <a:r>
              <a:rPr lang="en-US" altLang="ko-KR" dirty="0"/>
              <a:t>DB</a:t>
            </a:r>
            <a:r>
              <a:rPr lang="ko-KR" altLang="en-US" dirty="0"/>
              <a:t>에는 같은 정보만 있는데 굳이 여러 번 실행 필요 없음</a:t>
            </a:r>
            <a:endParaRPr lang="en-US" altLang="ko-KR" dirty="0"/>
          </a:p>
          <a:p>
            <a:r>
              <a:rPr lang="en-US" altLang="ko-KR" dirty="0"/>
              <a:t>CSOP</a:t>
            </a:r>
            <a:r>
              <a:rPr lang="ko-KR" altLang="en-US" dirty="0"/>
              <a:t> </a:t>
            </a:r>
            <a:r>
              <a:rPr lang="en-US" altLang="ko-KR" dirty="0"/>
              <a:t>??? </a:t>
            </a:r>
          </a:p>
          <a:p>
            <a:pPr lvl="1"/>
            <a:r>
              <a:rPr lang="en-US" altLang="ko-KR" dirty="0"/>
              <a:t>CSOP</a:t>
            </a:r>
            <a:r>
              <a:rPr lang="ko-KR" altLang="en-US" dirty="0"/>
              <a:t>는 질환 아니라 수술이라서 무슨 결과를 보여주어야 할 지 모르겠음</a:t>
            </a:r>
            <a:endParaRPr lang="en-US" altLang="ko-KR" dirty="0"/>
          </a:p>
          <a:p>
            <a:r>
              <a:rPr lang="en-US" altLang="ko-KR" dirty="0"/>
              <a:t>TOP 10 </a:t>
            </a:r>
            <a:r>
              <a:rPr lang="ko-KR" altLang="en-US" dirty="0"/>
              <a:t>제외하고 다른 결과를 보여줄 것이 있을까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특정 수술</a:t>
            </a:r>
            <a:r>
              <a:rPr lang="en-US" altLang="ko-KR" dirty="0"/>
              <a:t>/</a:t>
            </a:r>
            <a:r>
              <a:rPr lang="ko-KR" altLang="en-US" dirty="0"/>
              <a:t>약 복용하고 환자의 상태가 나아졌는가 </a:t>
            </a:r>
            <a:r>
              <a:rPr lang="en-US" altLang="ko-KR" dirty="0"/>
              <a:t>(</a:t>
            </a:r>
            <a:r>
              <a:rPr lang="ko-KR" altLang="en-US" dirty="0"/>
              <a:t>표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특정 수술이나 약을 복용한 뒤 검사를 했을 때 검사 값</a:t>
            </a:r>
            <a:r>
              <a:rPr lang="en-US" altLang="ko-KR" dirty="0"/>
              <a:t>(lab)</a:t>
            </a:r>
            <a:r>
              <a:rPr lang="ko-KR" altLang="en-US" dirty="0"/>
              <a:t>이 달라졌는가</a:t>
            </a:r>
            <a:endParaRPr lang="en-US" altLang="ko-KR" dirty="0"/>
          </a:p>
          <a:p>
            <a:pPr lvl="1"/>
            <a:r>
              <a:rPr lang="ko-KR" altLang="en-US" dirty="0"/>
              <a:t>환자 </a:t>
            </a:r>
            <a:r>
              <a:rPr lang="ko-KR" altLang="en-US" dirty="0">
                <a:solidFill>
                  <a:srgbClr val="FF0000"/>
                </a:solidFill>
              </a:rPr>
              <a:t>사망률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파이 차트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사망률에 따른 나이</a:t>
            </a:r>
            <a:r>
              <a:rPr lang="en-US" altLang="ko-KR" dirty="0"/>
              <a:t>(</a:t>
            </a:r>
            <a:r>
              <a:rPr lang="ko-KR" altLang="en-US" dirty="0"/>
              <a:t>히스토그램</a:t>
            </a:r>
            <a:r>
              <a:rPr lang="en-US" altLang="ko-KR" dirty="0"/>
              <a:t>),</a:t>
            </a:r>
            <a:r>
              <a:rPr lang="ko-KR" altLang="en-US" dirty="0"/>
              <a:t>성비</a:t>
            </a:r>
            <a:r>
              <a:rPr lang="en-US" altLang="ko-KR" dirty="0"/>
              <a:t>(</a:t>
            </a:r>
            <a:r>
              <a:rPr lang="ko-KR" altLang="en-US" dirty="0"/>
              <a:t>파이차트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특정 수술이나 약 복용했을 때 거기에 따른 사망률 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76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AA7CB-2CAE-4B6A-9B72-D7DBFA5F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7DBE94-3C35-4A5C-A4A7-BF5FDCB9A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32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214</Words>
  <Application>Microsoft Office PowerPoint</Application>
  <PresentationFormat>와이드스크린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졸업작품 회의</vt:lpstr>
      <vt:lpstr>2. 그룹</vt:lpstr>
      <vt:lpstr>3. 나이 선택</vt:lpstr>
      <vt:lpstr>결정된 사항</vt:lpstr>
      <vt:lpstr>더 나아가서…..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 회의</dc:title>
  <dc:creator>제예린</dc:creator>
  <cp:lastModifiedBy>제예린</cp:lastModifiedBy>
  <cp:revision>1</cp:revision>
  <dcterms:created xsi:type="dcterms:W3CDTF">2022-02-23T13:08:00Z</dcterms:created>
  <dcterms:modified xsi:type="dcterms:W3CDTF">2022-02-23T14:03:32Z</dcterms:modified>
</cp:coreProperties>
</file>