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130"/>
  </p:normalViewPr>
  <p:slideViewPr>
    <p:cSldViewPr snapToGrid="0" snapToObjects="1">
      <p:cViewPr varScale="1">
        <p:scale>
          <a:sx n="98" d="100"/>
          <a:sy n="98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56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8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605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9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4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Project 2- Employee </a:t>
            </a:r>
            <a:r>
              <a:rPr lang="en-US"/>
              <a:t>Attirition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900546"/>
          </a:xfrm>
        </p:spPr>
        <p:txBody>
          <a:bodyPr/>
          <a:lstStyle/>
          <a:p>
            <a:r>
              <a:rPr lang="en-IN" dirty="0"/>
              <a:t>Alexander Sepenu</a:t>
            </a:r>
          </a:p>
        </p:txBody>
      </p:sp>
    </p:spTree>
    <p:extLst>
      <p:ext uri="{BB962C8B-B14F-4D97-AF65-F5344CB8AC3E}">
        <p14:creationId xmlns:p14="http://schemas.microsoft.com/office/powerpoint/2010/main" val="400962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Purpose: </a:t>
            </a:r>
            <a:r>
              <a:rPr lang="en-US" sz="20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Identify Business’s Problems &amp; Opportunities</a:t>
            </a:r>
          </a:p>
          <a:p>
            <a:pPr algn="l"/>
            <a:endParaRPr lang="en-US" sz="2000" b="1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Identify the Top Three Factors that Contribute to Turnover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To identify factors that are associated with employee attrition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Why they are leaving  &amp; Who are leaving?</a:t>
            </a:r>
          </a:p>
          <a:p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Analytical approaches: </a:t>
            </a:r>
            <a:r>
              <a:rPr 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logistic regression, naïve </a:t>
            </a:r>
            <a:r>
              <a:rPr lang="en-US" sz="20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Bayse</a:t>
            </a:r>
            <a:r>
              <a:rPr 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and random forest models</a:t>
            </a:r>
          </a:p>
          <a:p>
            <a:endParaRPr lang="en-US" sz="20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Predicting future attrition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3EE9-4121-4328-9DD8-1BE9B553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32402-3855-4801-8F77-48B25021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39" y="1484852"/>
            <a:ext cx="4639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4575-97F9-41D2-BDB0-595271A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Factors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AAC9C-914B-48A1-A66B-06FCB46A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1421857"/>
            <a:ext cx="8481270" cy="41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6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F19-E7F0-4119-93C9-10A85AB0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Factors 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66FFB-CAEE-4594-8052-104CDF36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535572"/>
            <a:ext cx="8288323" cy="40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5F19-E7F0-4119-93C9-10A85AB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228600"/>
            <a:ext cx="8435130" cy="1029749"/>
          </a:xfrm>
        </p:spPr>
        <p:txBody>
          <a:bodyPr/>
          <a:lstStyle/>
          <a:p>
            <a:r>
              <a:rPr lang="en-US" dirty="0"/>
              <a:t> What Job Role Have the Lowest Job Satisfaction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551F2-4E03-45D1-882E-92A226CF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0" y="1753299"/>
            <a:ext cx="8044173" cy="38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9CD1-B72A-4279-88BD-C4CCF3F1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Prediction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FACC6-2994-4414-826D-0CC29D3F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9" y="1371600"/>
            <a:ext cx="5108897" cy="3894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118BF-246F-4469-B11E-49DD8216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88" y="1532896"/>
            <a:ext cx="2971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043-B14E-4262-91A6-6F313060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Prediction Model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ACB25-1CD5-4E63-BC46-EB6B1CF2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0" y="1300293"/>
            <a:ext cx="4769292" cy="4425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AE209-FC00-4A99-8AB9-F28FA7F2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62" y="1474364"/>
            <a:ext cx="3257550" cy="39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E18C-69AB-498B-8AAC-8806105C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6" y="2518794"/>
            <a:ext cx="7948569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6931267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871</TotalTime>
  <Words>82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Helvetica</vt:lpstr>
      <vt:lpstr>1_Body Slides</vt:lpstr>
      <vt:lpstr>Project 2- Employee Attirition</vt:lpstr>
      <vt:lpstr>Contents</vt:lpstr>
      <vt:lpstr>Demography</vt:lpstr>
      <vt:lpstr>Finding Factors </vt:lpstr>
      <vt:lpstr>Finding Factors  Cont’d</vt:lpstr>
      <vt:lpstr> What Job Role Have the Lowest Job Satisfaction</vt:lpstr>
      <vt:lpstr>Finding Prediction Model</vt:lpstr>
      <vt:lpstr>Finding Prediction Model Cont’d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Alexander Sepenu</cp:lastModifiedBy>
  <cp:revision>30</cp:revision>
  <dcterms:created xsi:type="dcterms:W3CDTF">2019-09-10T04:59:12Z</dcterms:created>
  <dcterms:modified xsi:type="dcterms:W3CDTF">2020-12-07T16:44:21Z</dcterms:modified>
</cp:coreProperties>
</file>