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8" r:id="rId21"/>
    <p:sldId id="277" r:id="rId22"/>
    <p:sldId id="281" r:id="rId23"/>
    <p:sldId id="279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2989" autoAdjust="0"/>
  </p:normalViewPr>
  <p:slideViewPr>
    <p:cSldViewPr snapToGrid="0">
      <p:cViewPr varScale="1">
        <p:scale>
          <a:sx n="60" d="100"/>
          <a:sy n="60" d="100"/>
        </p:scale>
        <p:origin x="15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No </a:t>
            </a:r>
            <a:r>
              <a:rPr lang="nl-BE" dirty="0" err="1" smtClean="0"/>
              <a:t>optimization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found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mixed integer non </a:t>
            </a:r>
            <a:r>
              <a:rPr lang="nl-BE" baseline="0" dirty="0" err="1" smtClean="0"/>
              <a:t>linear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</a:t>
            </a: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r>
              <a:rPr lang="nl-BE" dirty="0"/>
              <a:t/>
            </a: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samples: 7,300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~14,600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</a:t>
            </a:r>
            <a:r>
              <a:rPr lang="en-US" dirty="0" smtClean="0"/>
              <a:t>changeable</a:t>
            </a: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If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asymmetrical</a:t>
            </a:r>
            <a:r>
              <a:rPr lang="nl-BE" dirty="0" smtClean="0">
                <a:sym typeface="Wingdings" panose="05000000000000000000" pitchFamily="2" charset="2"/>
              </a:rPr>
              <a:t>: account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C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Small </a:t>
            </a:r>
            <a:r>
              <a:rPr lang="nl-BE" dirty="0" err="1" smtClean="0">
                <a:sym typeface="Wingdings" panose="05000000000000000000" pitchFamily="2" charset="2"/>
              </a:rPr>
              <a:t>optimization</a:t>
            </a:r>
            <a:r>
              <a:rPr lang="nl-BE" dirty="0" smtClean="0">
                <a:sym typeface="Wingdings" panose="05000000000000000000" pitchFamily="2" charset="2"/>
              </a:rPr>
              <a:t>: updating power </a:t>
            </a:r>
            <a:r>
              <a:rPr lang="nl-BE" dirty="0" err="1" smtClean="0">
                <a:sym typeface="Wingdings" panose="05000000000000000000" pitchFamily="2" charset="2"/>
              </a:rPr>
              <a:t>instead</a:t>
            </a:r>
            <a:r>
              <a:rPr lang="nl-BE" dirty="0" smtClean="0">
                <a:sym typeface="Wingdings" panose="05000000000000000000" pitchFamily="2" charset="2"/>
              </a:rPr>
              <a:t> of </a:t>
            </a:r>
            <a:r>
              <a:rPr lang="nl-BE" dirty="0" err="1" smtClean="0">
                <a:sym typeface="Wingdings" panose="05000000000000000000" pitchFamily="2" charset="2"/>
              </a:rPr>
              <a:t>recalculating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42" y="0"/>
            <a:ext cx="363905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 smtClean="0">
                <a:sym typeface="Wingdings" panose="05000000000000000000" pitchFamily="2" charset="2"/>
              </a:rPr>
              <a:t>13,6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 bottleneck = </a:t>
            </a:r>
            <a:r>
              <a:rPr lang="nl-BE" dirty="0" err="1" smtClean="0">
                <a:sym typeface="Wingdings" panose="05000000000000000000" pitchFamily="2" charset="2"/>
              </a:rPr>
              <a:t>writing</a:t>
            </a:r>
            <a:r>
              <a:rPr lang="nl-BE" dirty="0" smtClean="0">
                <a:sym typeface="Wingdings" panose="05000000000000000000" pitchFamily="2" charset="2"/>
              </a:rPr>
              <a:t> output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DSP:problems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Uninitialized</a:t>
            </a:r>
            <a:r>
              <a:rPr lang="nl-BE" dirty="0" smtClean="0"/>
              <a:t> </a:t>
            </a:r>
            <a:r>
              <a:rPr lang="nl-BE" dirty="0" err="1" smtClean="0"/>
              <a:t>variable</a:t>
            </a:r>
            <a:endParaRPr lang="nl-BE" dirty="0" smtClean="0"/>
          </a:p>
          <a:p>
            <a:r>
              <a:rPr lang="nl-BE" dirty="0" smtClean="0"/>
              <a:t>Wrong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r>
              <a:rPr lang="nl-BE" dirty="0" smtClean="0"/>
              <a:t>Real-time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working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146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</a:t>
            </a:r>
            <a:r>
              <a:rPr lang="nl-BE" dirty="0" smtClean="0">
                <a:sym typeface="Wingdings" panose="05000000000000000000" pitchFamily="2" charset="2"/>
              </a:rPr>
              <a:t>: 3,35/16,8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nl-BE" dirty="0"/>
          </a:p>
          <a:p>
            <a:pPr lvl="1"/>
            <a:r>
              <a:rPr lang="nl-BE" dirty="0"/>
              <a:t>Buffer </a:t>
            </a:r>
            <a:r>
              <a:rPr lang="nl-BE" dirty="0" err="1"/>
              <a:t>to</a:t>
            </a:r>
            <a:r>
              <a:rPr lang="nl-BE" dirty="0"/>
              <a:t> crypto: 15*40= 600 </a:t>
            </a:r>
            <a:r>
              <a:rPr lang="nl-BE" dirty="0" err="1"/>
              <a:t>chars</a:t>
            </a:r>
            <a:endParaRPr lang="nl-BE" dirty="0"/>
          </a:p>
          <a:p>
            <a:pPr lvl="2"/>
            <a:r>
              <a:rPr lang="nl-BE" dirty="0"/>
              <a:t>Delay</a:t>
            </a:r>
            <a:r>
              <a:rPr lang="nl-BE"/>
              <a:t>: 100ms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235</TotalTime>
  <Words>756</Words>
  <Application>Microsoft Office PowerPoint</Application>
  <PresentationFormat>On-screen Show (4:3)</PresentationFormat>
  <Paragraphs>210</Paragraphs>
  <Slides>23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DSP-C: Start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DSP-C: results</vt:lpstr>
      <vt:lpstr>DSP:problems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Koen G.</cp:lastModifiedBy>
  <cp:revision>29</cp:revision>
  <dcterms:created xsi:type="dcterms:W3CDTF">2016-05-17T13:50:27Z</dcterms:created>
  <dcterms:modified xsi:type="dcterms:W3CDTF">2016-05-18T15:48:14Z</dcterms:modified>
</cp:coreProperties>
</file>