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989" autoAdjust="0"/>
  </p:normalViewPr>
  <p:slideViewPr>
    <p:cSldViewPr snapToGrid="0">
      <p:cViewPr varScale="1">
        <p:scale>
          <a:sx n="95" d="100"/>
          <a:sy n="95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Debugging: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Start: 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C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changeable</a:t>
            </a:r>
          </a:p>
          <a:p>
            <a:pPr lvl="2"/>
            <a:r>
              <a:rPr lang="en-US" dirty="0"/>
              <a:t>but if asymmetrical: account for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PESQ/SNR: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114</TotalTime>
  <Words>701</Words>
  <Application>Microsoft Office PowerPoint</Application>
  <PresentationFormat>On-screen Show (4:3)</PresentationFormat>
  <Paragraphs>196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Seppe</cp:lastModifiedBy>
  <cp:revision>14</cp:revision>
  <dcterms:created xsi:type="dcterms:W3CDTF">2016-05-17T13:50:27Z</dcterms:created>
  <dcterms:modified xsi:type="dcterms:W3CDTF">2016-05-18T08:57:16Z</dcterms:modified>
</cp:coreProperties>
</file>