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79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2989" autoAdjust="0"/>
  </p:normalViewPr>
  <p:slideViewPr>
    <p:cSldViewPr snapToGrid="0">
      <p:cViewPr varScale="1">
        <p:scale>
          <a:sx n="95" d="100"/>
          <a:sy n="95" d="100"/>
        </p:scale>
        <p:origin x="20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Debugging: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Start: 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C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>
                <a:sym typeface="Wingdings" panose="05000000000000000000" pitchFamily="2" charset="2"/>
              </a:rPr>
              <a:t>13,6</a:t>
            </a: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changeable</a:t>
            </a:r>
          </a:p>
          <a:p>
            <a:pPr lvl="2"/>
            <a:r>
              <a:rPr lang="en-US" dirty="0"/>
              <a:t>but if asymmetrical: account for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C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PESQ/SNR:</a:t>
            </a:r>
          </a:p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nl-BE" dirty="0"/>
          </a:p>
          <a:p>
            <a:pPr lvl="1"/>
            <a:r>
              <a:rPr lang="nl-BE" dirty="0"/>
              <a:t>Buffer </a:t>
            </a:r>
            <a:r>
              <a:rPr lang="nl-BE" dirty="0" err="1"/>
              <a:t>to</a:t>
            </a:r>
            <a:r>
              <a:rPr lang="nl-BE" dirty="0"/>
              <a:t> crypto: 645 </a:t>
            </a:r>
            <a:r>
              <a:rPr lang="nl-BE" dirty="0" err="1"/>
              <a:t>chars</a:t>
            </a:r>
            <a:endParaRPr lang="nl-BE" dirty="0"/>
          </a:p>
          <a:p>
            <a:pPr lvl="2"/>
            <a:r>
              <a:rPr lang="nl-BE"/>
              <a:t>Delay: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119</TotalTime>
  <Words>710</Words>
  <Application>Microsoft Office PowerPoint</Application>
  <PresentationFormat>On-screen Show (4:3)</PresentationFormat>
  <Paragraphs>198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Seppe</cp:lastModifiedBy>
  <cp:revision>16</cp:revision>
  <dcterms:created xsi:type="dcterms:W3CDTF">2016-05-17T13:50:27Z</dcterms:created>
  <dcterms:modified xsi:type="dcterms:W3CDTF">2016-05-18T09:04:24Z</dcterms:modified>
</cp:coreProperties>
</file>