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Multi-Task Learning with Adaptive Ordering</a:t>
            </a:r>
            <a:endParaRPr sz="3000"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Sepehr Sameni</a:t>
            </a:r>
            <a:endParaRPr/>
          </a:p>
        </p:txBody>
      </p:sp>
      <p:sp>
        <p:nvSpPr>
          <p:cNvPr id="136" name="Shape 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design works(II)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 b="26173" l="8517" r="10359" t="6851"/>
          <a:stretch/>
        </p:blipFill>
        <p:spPr>
          <a:xfrm>
            <a:off x="1108025" y="1406525"/>
            <a:ext cx="7417850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Controller</a:t>
            </a:r>
            <a:endParaRPr/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Shape 217"/>
          <p:cNvPicPr preferRelativeResize="0"/>
          <p:nvPr/>
        </p:nvPicPr>
        <p:blipFill rotWithShape="1">
          <a:blip r:embed="rId3">
            <a:alphaModFix/>
          </a:blip>
          <a:srcRect b="10655" l="2070" r="4252" t="10236"/>
          <a:stretch/>
        </p:blipFill>
        <p:spPr>
          <a:xfrm>
            <a:off x="289250" y="1770475"/>
            <a:ext cx="8565500" cy="2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Controller++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3">
            <a:alphaModFix/>
          </a:blip>
          <a:srcRect b="45166" l="7757" r="11349" t="0"/>
          <a:stretch/>
        </p:blipFill>
        <p:spPr>
          <a:xfrm>
            <a:off x="873575" y="1590388"/>
            <a:ext cx="7396848" cy="254057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Controller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 b="2583" l="1761" r="10611" t="11291"/>
          <a:stretch/>
        </p:blipFill>
        <p:spPr>
          <a:xfrm>
            <a:off x="895725" y="1017725"/>
            <a:ext cx="7145800" cy="39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 Algorithm</a:t>
            </a:r>
            <a:endParaRPr/>
          </a:p>
        </p:txBody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8" y="1470125"/>
            <a:ext cx="6756337" cy="31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function matters</a:t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13" y="1361400"/>
            <a:ext cx="8292575" cy="339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50" y="1401838"/>
            <a:ext cx="524827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051100" y="1152475"/>
            <a:ext cx="578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>
              <a:spcBef>
                <a:spcPts val="160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Most of my examples will be about NLP, not CV.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My idea is essentially an ML algorithm not a neuroscience one and It is only inspired by our brain in an abstract way.</a:t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8910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Multi-Task Learning(MTL)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325" y="1152475"/>
            <a:ext cx="5462275" cy="36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MTL Vs Transfer Learning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375" y="1140700"/>
            <a:ext cx="6281925" cy="377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MTL architectures(I)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18120" l="21837" r="20950" t="0"/>
          <a:stretch/>
        </p:blipFill>
        <p:spPr>
          <a:xfrm>
            <a:off x="1298400" y="1620938"/>
            <a:ext cx="3122075" cy="24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 b="11221" l="8177" r="5918" t="0"/>
          <a:stretch/>
        </p:blipFill>
        <p:spPr>
          <a:xfrm>
            <a:off x="5663125" y="1240638"/>
            <a:ext cx="2825426" cy="32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MTL architectures(II)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23602" l="7123" r="7566" t="5920"/>
          <a:stretch/>
        </p:blipFill>
        <p:spPr>
          <a:xfrm>
            <a:off x="2603225" y="1152475"/>
            <a:ext cx="4135799" cy="36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has problems! </a:t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017725"/>
            <a:ext cx="5257800" cy="394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>
            <p:ph idx="1" type="body"/>
          </p:nvPr>
        </p:nvSpPr>
        <p:spPr>
          <a:xfrm>
            <a:off x="311700" y="1775275"/>
            <a:ext cx="85206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Heuristics fail, and they are also defeating the whole purpose of Deep Learning!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2) What if there were no heuristics and it was a new problem?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3) Do we really think that it is context(input) independent?</a:t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Ordering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19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Let it learn :))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Brain-inspired!</a:t>
            </a:r>
            <a:endParaRPr/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675" y="1017725"/>
            <a:ext cx="385129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 design works(I)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62653" l="0" r="0" t="0"/>
          <a:stretch/>
        </p:blipFill>
        <p:spPr>
          <a:xfrm>
            <a:off x="1813350" y="2062675"/>
            <a:ext cx="5400650" cy="192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