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itchFamily="2" charset="77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6700f03a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6700f03a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6700f03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6700f03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6700f03a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6700f03a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700f03a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700f03a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6700f03a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6700f03a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6700f03a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a6700f03a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6700f03a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6700f03a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6700f03a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6700f03a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6700f03a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6700f03a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6700f03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6700f03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18 - Part 2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Mechanical Design and Transmission Components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 Analysis (In Progress) 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Crash Stress Analysis for 100Kg Payload and max speed of 60mph - 144KN Distributed load 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067300"/>
            <a:ext cx="4311599" cy="307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450" y="1996575"/>
            <a:ext cx="4212299" cy="31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25" y="5436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Safety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Inertial Measurement Unit Sensor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-Good Battery Management System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Aggressive Safety Factors, when designing belt and gears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Two grounds to isolate high voltage and low voltage components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Electric vehicle controllers offer more control on motor rotation and speed than internal combustion engine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Cost</a:t>
            </a:r>
            <a:endParaRPr sz="2400"/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Motor - $4500 CAD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Structural Members (1060 Plain Carbon Steel) - $800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Battery (18650s) - $3000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Competitors Price (Electra Mechanical Solo) - $20500 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4"/>
            <a:ext cx="3706500" cy="2715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18 Members:</a:t>
            </a:r>
            <a:endParaRPr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Md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Sepehr </a:t>
            </a:r>
            <a:r>
              <a:rPr lang="en-GB" sz="1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Rezvanifard</a:t>
            </a:r>
            <a:endParaRPr lang="en-GB"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Harsimranjeet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Karamvir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Vehicle: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and quick electric vehicle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Passenger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Intended for short trips in the city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Maintenance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Safety considerations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Chassis: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Tadpole Configuration</a:t>
            </a:r>
            <a:br>
              <a:rPr lang="en-GB" sz="1800"/>
            </a:br>
            <a:r>
              <a:rPr lang="en-GB" sz="1800"/>
              <a:t>-</a:t>
            </a:r>
            <a:r>
              <a:rPr lang="en-GB" sz="1400"/>
              <a:t>More stable than delta for 3 wheel vehicles </a:t>
            </a:r>
            <a:endParaRPr sz="14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Space Frame Design</a:t>
            </a:r>
            <a:endParaRPr sz="180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-Constrained trusses that withstand bending stress  </a:t>
            </a:r>
            <a:endParaRPr sz="140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Chassis Structural Members: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-Pipe Cross Section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-ISO Standard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-(26.9 x 3.2)mm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-SAE 1060 Plain Carbon Steel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625" y="2948800"/>
            <a:ext cx="2406066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350" y="152400"/>
            <a:ext cx="6168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 Train High Level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62400"/>
            <a:ext cx="4326080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930075" y="1536650"/>
            <a:ext cx="3902400" cy="3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Emrax 208 Electric AC Synchronous Motor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Motor RPM - 3000RPM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Motor Torque - 163Nm (120ftlb)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Wheel Diameter - 15”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Wheel RPM(Max) - 1344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Max Speed - 60mph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Drivetrain Exploded View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750" y="1383725"/>
            <a:ext cx="3815413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Belt Drive System 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4832400" y="1371750"/>
            <a:ext cx="3999900" cy="32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Specifications: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-Baldor 5V Belts    -Output RPM (Driving Belt): 2280RPm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-Diameter (Sheaves) - 7.10” and 10.9”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38732"/>
            <a:ext cx="3999900" cy="321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275" y="2651450"/>
            <a:ext cx="4201050" cy="249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Belt Selection from an industrial manufacturer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884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5" y="1331550"/>
            <a:ext cx="8214776" cy="368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Gear Drive Subsystem 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Diameter of pinion (Driving Gear): 3 inches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Number of teeth: 18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Diameter of Idler gear: 8 inches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Number of teeth: 48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Diameter of Driving Gear: 27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Idler gear was used to increase the the center distance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Required RPM to the shaft : 1400 RPM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Theoretical output: 1386 rpm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05700"/>
            <a:ext cx="3999900" cy="3400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1"/>
          <p:cNvCxnSpPr/>
          <p:nvPr/>
        </p:nvCxnSpPr>
        <p:spPr>
          <a:xfrm>
            <a:off x="4133170" y="2130879"/>
            <a:ext cx="881700" cy="8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Merriweather</vt:lpstr>
      <vt:lpstr>Arial</vt:lpstr>
      <vt:lpstr>Roboto</vt:lpstr>
      <vt:lpstr>Paradigm</vt:lpstr>
      <vt:lpstr>Team 18 - Part 2 </vt:lpstr>
      <vt:lpstr>Team 18 Members:  Md Sepehr Rezvanifard Harsimranjeet Karamvir</vt:lpstr>
      <vt:lpstr>Chassis: Tadpole Configuration -More stable than delta for 3 wheel vehicles  Space Frame Design -Constrained trusses that withstand bending stress  </vt:lpstr>
      <vt:lpstr>PowerPoint Presentation</vt:lpstr>
      <vt:lpstr>Drive Train High Level </vt:lpstr>
      <vt:lpstr>Drivetrain Exploded View </vt:lpstr>
      <vt:lpstr>Belt Drive System </vt:lpstr>
      <vt:lpstr>Belt Selection from an industrial manufacturer</vt:lpstr>
      <vt:lpstr>Gear Drive Subsystem </vt:lpstr>
      <vt:lpstr>FEA Analysis (In Progress) </vt:lpstr>
      <vt:lpstr>Safety  - Inertial Measurement Unit Sensor -Good Battery Management System - Aggressive Safety Factors, when designing belt and gears - Two grounds to isolate high voltage and low voltage components  - Electric vehicle controllers offer more control on motor rotation and speed than internal combustion engine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18 - Part 2 </dc:title>
  <cp:lastModifiedBy>sepehr rezvanifard</cp:lastModifiedBy>
  <cp:revision>1</cp:revision>
  <dcterms:modified xsi:type="dcterms:W3CDTF">2020-09-29T09:56:07Z</dcterms:modified>
</cp:coreProperties>
</file>