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zifGCMBkH0mqPjxgK3petj0f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MSE 320: Trike Project - Part 1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i="1" dirty="0"/>
              <a:t>Md</a:t>
            </a:r>
            <a:endParaRPr sz="1500" b="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i="1" dirty="0" err="1"/>
              <a:t>Karamvir</a:t>
            </a:r>
            <a:r>
              <a:rPr lang="en-US" sz="1500" b="1" i="1" dirty="0"/>
              <a:t> </a:t>
            </a:r>
            <a:br>
              <a:rPr lang="en-US" sz="1500" b="1" i="1" dirty="0"/>
            </a:br>
            <a:r>
              <a:rPr lang="en-US" sz="1500" b="1" i="1" dirty="0"/>
              <a:t>Sepehr Rezvani - 301291960</a:t>
            </a:r>
            <a:endParaRPr sz="1500" b="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i="1" dirty="0" err="1"/>
              <a:t>Harsimranjeet</a:t>
            </a:r>
            <a:br>
              <a:rPr lang="en-US" sz="1500" dirty="0"/>
            </a:b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2471928" y="82296"/>
            <a:ext cx="5779008" cy="115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User Requirements</a:t>
            </a:r>
            <a:endParaRPr sz="5400"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0" y="1460500"/>
            <a:ext cx="536143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City: Vancouver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Price range : $ 15,000- $25,000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Maximum speed : 60 km/h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4294967295"/>
          </p:nvPr>
        </p:nvSpPr>
        <p:spPr>
          <a:xfrm>
            <a:off x="5810949" y="1608011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Codes and Standards: </a:t>
            </a:r>
            <a:endParaRPr/>
          </a:p>
        </p:txBody>
      </p:sp>
      <p:pic>
        <p:nvPicPr>
          <p:cNvPr id="93" name="Google Shape;93;p2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7784" y="3166269"/>
            <a:ext cx="5029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810949" y="2355977"/>
            <a:ext cx="5284787" cy="367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DELTA VS TADPOLE</a:t>
            </a:r>
            <a:endParaRPr/>
          </a:p>
        </p:txBody>
      </p:sp>
      <p:pic>
        <p:nvPicPr>
          <p:cNvPr id="100" name="Google Shape;100;p3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39128" y="2798064"/>
            <a:ext cx="4462272" cy="314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64709" y="2697480"/>
            <a:ext cx="4537833" cy="32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379699" y="532639"/>
            <a:ext cx="7026941" cy="135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Delta configuration with space frame  </a:t>
            </a:r>
            <a:endParaRPr sz="5400"/>
          </a:p>
        </p:txBody>
      </p:sp>
      <p:pic>
        <p:nvPicPr>
          <p:cNvPr id="107" name="Google Shape;107;p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83881" y="322072"/>
            <a:ext cx="1999615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32104" y="2561463"/>
            <a:ext cx="6080760" cy="276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60737" y="322072"/>
            <a:ext cx="1722311" cy="400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Tadpole with monocoque frame</a:t>
            </a:r>
            <a:br>
              <a:rPr lang="en-US"/>
            </a:br>
            <a:endParaRPr/>
          </a:p>
        </p:txBody>
      </p:sp>
      <p:pic>
        <p:nvPicPr>
          <p:cNvPr id="115" name="Google Shape;115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5820" y="1961585"/>
            <a:ext cx="5807900" cy="3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16953" y="1115568"/>
            <a:ext cx="2148839" cy="551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Decision Matrix</a:t>
            </a:r>
            <a:endParaRPr/>
          </a:p>
        </p:txBody>
      </p:sp>
      <p:pic>
        <p:nvPicPr>
          <p:cNvPr id="122" name="Google Shape;122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2264" y="1819656"/>
            <a:ext cx="6519672" cy="481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Final Design</a:t>
            </a:r>
            <a:endParaRPr/>
          </a:p>
        </p:txBody>
      </p:sp>
      <p:pic>
        <p:nvPicPr>
          <p:cNvPr id="128" name="Google Shape;128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6616" y="1262926"/>
            <a:ext cx="5678423" cy="492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2130553"/>
            <a:ext cx="5749296" cy="380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5198" y="1050772"/>
            <a:ext cx="5618401" cy="513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1050772"/>
            <a:ext cx="5717600" cy="496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MSE 320: Trike Project - Part 1</vt:lpstr>
      <vt:lpstr>User Requirements</vt:lpstr>
      <vt:lpstr>                          DELTA VS TADPOLE</vt:lpstr>
      <vt:lpstr>Delta configuration with space frame  </vt:lpstr>
      <vt:lpstr>Tadpole with monocoque frame </vt:lpstr>
      <vt:lpstr>                     Decision Matrix</vt:lpstr>
      <vt:lpstr>                          Final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320: Trike Project - Part 1</dc:title>
  <dc:creator>Md faiyaz Sultan</dc:creator>
  <cp:lastModifiedBy>sepehr rezvanifard</cp:lastModifiedBy>
  <cp:revision>1</cp:revision>
  <dcterms:created xsi:type="dcterms:W3CDTF">2019-11-15T21:43:05Z</dcterms:created>
  <dcterms:modified xsi:type="dcterms:W3CDTF">2020-09-29T09:54:05Z</dcterms:modified>
</cp:coreProperties>
</file>