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72702"/>
  </p:normalViewPr>
  <p:slideViewPr>
    <p:cSldViewPr snapToGrid="0" snapToObjects="1">
      <p:cViewPr varScale="1">
        <p:scale>
          <a:sx n="90" d="100"/>
          <a:sy n="90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79F1-8CE0-4815-B235-1E0B28AD9A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F934F5-0848-4AF4-A9BA-D3A2AF4728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Protocol</a:t>
          </a:r>
        </a:p>
      </dgm:t>
    </dgm:pt>
    <dgm:pt modelId="{56C87CE3-919D-4287-9674-DF947D0E6A29}" type="parTrans" cxnId="{B88E4474-4E2B-47B6-8D06-7BD95545E42F}">
      <dgm:prSet/>
      <dgm:spPr/>
      <dgm:t>
        <a:bodyPr/>
        <a:lstStyle/>
        <a:p>
          <a:endParaRPr lang="en-US"/>
        </a:p>
      </dgm:t>
    </dgm:pt>
    <dgm:pt modelId="{E111F6F6-B633-40D2-BC35-5C6A3F18CCF3}" type="sibTrans" cxnId="{B88E4474-4E2B-47B6-8D06-7BD95545E42F}">
      <dgm:prSet/>
      <dgm:spPr/>
      <dgm:t>
        <a:bodyPr/>
        <a:lstStyle/>
        <a:p>
          <a:endParaRPr lang="en-US"/>
        </a:p>
      </dgm:t>
    </dgm:pt>
    <dgm:pt modelId="{D6A47DC2-C5B0-4551-94A0-E3A01FF69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of rules &amp; regulations</a:t>
          </a:r>
        </a:p>
      </dgm:t>
    </dgm:pt>
    <dgm:pt modelId="{E293C3FC-C716-4650-B09C-83547D4427C4}" type="parTrans" cxnId="{AC4AB854-7364-4307-AE30-E02D7B1DF8B3}">
      <dgm:prSet/>
      <dgm:spPr/>
      <dgm:t>
        <a:bodyPr/>
        <a:lstStyle/>
        <a:p>
          <a:endParaRPr lang="en-US"/>
        </a:p>
      </dgm:t>
    </dgm:pt>
    <dgm:pt modelId="{274B23FF-F9C9-407A-A710-52A47117816A}" type="sibTrans" cxnId="{AC4AB854-7364-4307-AE30-E02D7B1DF8B3}">
      <dgm:prSet/>
      <dgm:spPr/>
      <dgm:t>
        <a:bodyPr/>
        <a:lstStyle/>
        <a:p>
          <a:endParaRPr lang="en-US"/>
        </a:p>
      </dgm:t>
    </dgm:pt>
    <dgm:pt modelId="{97F3FC42-9C3C-4B0D-82A6-9292190AD9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Communication</a:t>
          </a:r>
        </a:p>
      </dgm:t>
    </dgm:pt>
    <dgm:pt modelId="{C0500DBD-DEEC-48D1-B462-AE7EE9A3FA4C}" type="parTrans" cxnId="{5D772183-2F83-4FF2-AEC2-D3AEDD7763BB}">
      <dgm:prSet/>
      <dgm:spPr/>
      <dgm:t>
        <a:bodyPr/>
        <a:lstStyle/>
        <a:p>
          <a:endParaRPr lang="en-US"/>
        </a:p>
      </dgm:t>
    </dgm:pt>
    <dgm:pt modelId="{3A4660A5-0493-4DD9-92E5-80F1F3576ACF}" type="sibTrans" cxnId="{5D772183-2F83-4FF2-AEC2-D3AEDD7763BB}">
      <dgm:prSet/>
      <dgm:spPr/>
      <dgm:t>
        <a:bodyPr/>
        <a:lstStyle/>
        <a:p>
          <a:endParaRPr lang="en-US"/>
        </a:p>
      </dgm:t>
    </dgm:pt>
    <dgm:pt modelId="{34085639-252B-467A-A888-70E856177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Exchange of information</a:t>
          </a:r>
        </a:p>
      </dgm:t>
    </dgm:pt>
    <dgm:pt modelId="{B0471ADA-F8D1-474E-BE73-672F592E5A52}" type="parTrans" cxnId="{652BB6FA-B731-409E-A387-6E0575A630B9}">
      <dgm:prSet/>
      <dgm:spPr/>
      <dgm:t>
        <a:bodyPr/>
        <a:lstStyle/>
        <a:p>
          <a:endParaRPr lang="en-US"/>
        </a:p>
      </dgm:t>
    </dgm:pt>
    <dgm:pt modelId="{646696A9-64D4-4B66-9DC9-91B544BE4D6A}" type="sibTrans" cxnId="{652BB6FA-B731-409E-A387-6E0575A630B9}">
      <dgm:prSet/>
      <dgm:spPr/>
      <dgm:t>
        <a:bodyPr/>
        <a:lstStyle/>
        <a:p>
          <a:endParaRPr lang="en-US"/>
        </a:p>
      </dgm:t>
    </dgm:pt>
    <dgm:pt modelId="{4EE837DE-FD94-4626-A663-897982BA06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Communication Protocol</a:t>
          </a:r>
        </a:p>
      </dgm:t>
    </dgm:pt>
    <dgm:pt modelId="{E052E143-1B18-43E3-A137-FECB5F059900}" type="parTrans" cxnId="{102D5168-5E94-439E-AF4D-61A117A66D4F}">
      <dgm:prSet/>
      <dgm:spPr/>
      <dgm:t>
        <a:bodyPr/>
        <a:lstStyle/>
        <a:p>
          <a:endParaRPr lang="en-US"/>
        </a:p>
      </dgm:t>
    </dgm:pt>
    <dgm:pt modelId="{2C16A39E-A6AA-4943-9890-C835BFA79F28}" type="sibTrans" cxnId="{102D5168-5E94-439E-AF4D-61A117A66D4F}">
      <dgm:prSet/>
      <dgm:spPr/>
      <dgm:t>
        <a:bodyPr/>
        <a:lstStyle/>
        <a:p>
          <a:endParaRPr lang="en-US"/>
        </a:p>
      </dgm:t>
    </dgm:pt>
    <dgm:pt modelId="{4A20ECD6-0F2A-4274-8101-CA88B80A6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of rules &amp; regulations that ensure reliable exchange of information between two electronic systems. </a:t>
          </a:r>
        </a:p>
      </dgm:t>
    </dgm:pt>
    <dgm:pt modelId="{2CBC89B6-27C8-4B55-8DFA-0842EA27D9B2}" type="parTrans" cxnId="{2078CAEB-F916-48A9-BA4F-E2C181206876}">
      <dgm:prSet/>
      <dgm:spPr/>
      <dgm:t>
        <a:bodyPr/>
        <a:lstStyle/>
        <a:p>
          <a:endParaRPr lang="en-US"/>
        </a:p>
      </dgm:t>
    </dgm:pt>
    <dgm:pt modelId="{B594F2A7-98EB-49F6-9AF2-F0474B3B965D}" type="sibTrans" cxnId="{2078CAEB-F916-48A9-BA4F-E2C181206876}">
      <dgm:prSet/>
      <dgm:spPr/>
      <dgm:t>
        <a:bodyPr/>
        <a:lstStyle/>
        <a:p>
          <a:endParaRPr lang="en-US"/>
        </a:p>
      </dgm:t>
    </dgm:pt>
    <dgm:pt modelId="{F65C7771-932F-4D4D-B480-A8E8B7598AA9}" type="pres">
      <dgm:prSet presAssocID="{669F79F1-8CE0-4815-B235-1E0B28AD9A81}" presName="root" presStyleCnt="0">
        <dgm:presLayoutVars>
          <dgm:dir/>
          <dgm:resizeHandles val="exact"/>
        </dgm:presLayoutVars>
      </dgm:prSet>
      <dgm:spPr/>
    </dgm:pt>
    <dgm:pt modelId="{B87A9A77-F298-4D0D-89AC-C6FC5679B9B5}" type="pres">
      <dgm:prSet presAssocID="{40F934F5-0848-4AF4-A9BA-D3A2AF472806}" presName="compNode" presStyleCnt="0"/>
      <dgm:spPr/>
    </dgm:pt>
    <dgm:pt modelId="{5690724A-E378-4BCA-9E95-5B0BD2990318}" type="pres">
      <dgm:prSet presAssocID="{40F934F5-0848-4AF4-A9BA-D3A2AF4728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85B63FB-0D44-4962-B6D0-835CC9FA4304}" type="pres">
      <dgm:prSet presAssocID="{40F934F5-0848-4AF4-A9BA-D3A2AF472806}" presName="iconSpace" presStyleCnt="0"/>
      <dgm:spPr/>
    </dgm:pt>
    <dgm:pt modelId="{4475683D-390A-43A8-8044-D62421A956DD}" type="pres">
      <dgm:prSet presAssocID="{40F934F5-0848-4AF4-A9BA-D3A2AF472806}" presName="parTx" presStyleLbl="revTx" presStyleIdx="0" presStyleCnt="6">
        <dgm:presLayoutVars>
          <dgm:chMax val="0"/>
          <dgm:chPref val="0"/>
        </dgm:presLayoutVars>
      </dgm:prSet>
      <dgm:spPr/>
    </dgm:pt>
    <dgm:pt modelId="{2FCDDD58-1C4D-4CA2-87F7-87B31D703FDE}" type="pres">
      <dgm:prSet presAssocID="{40F934F5-0848-4AF4-A9BA-D3A2AF472806}" presName="txSpace" presStyleCnt="0"/>
      <dgm:spPr/>
    </dgm:pt>
    <dgm:pt modelId="{A16CBFC1-A388-4461-B7DD-23BCAC20DD45}" type="pres">
      <dgm:prSet presAssocID="{40F934F5-0848-4AF4-A9BA-D3A2AF472806}" presName="desTx" presStyleLbl="revTx" presStyleIdx="1" presStyleCnt="6">
        <dgm:presLayoutVars/>
      </dgm:prSet>
      <dgm:spPr/>
    </dgm:pt>
    <dgm:pt modelId="{943FF0CD-949A-4EB8-A73E-2F3D9A3E6A21}" type="pres">
      <dgm:prSet presAssocID="{E111F6F6-B633-40D2-BC35-5C6A3F18CCF3}" presName="sibTrans" presStyleCnt="0"/>
      <dgm:spPr/>
    </dgm:pt>
    <dgm:pt modelId="{AD8276E9-33C8-4156-B1FE-952732C54521}" type="pres">
      <dgm:prSet presAssocID="{97F3FC42-9C3C-4B0D-82A6-9292190AD99F}" presName="compNode" presStyleCnt="0"/>
      <dgm:spPr/>
    </dgm:pt>
    <dgm:pt modelId="{F8C35C60-1FEB-461A-9147-88E11A124BD4}" type="pres">
      <dgm:prSet presAssocID="{97F3FC42-9C3C-4B0D-82A6-9292190AD9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653DEE6-7CB6-444A-A542-66C34E7492B1}" type="pres">
      <dgm:prSet presAssocID="{97F3FC42-9C3C-4B0D-82A6-9292190AD99F}" presName="iconSpace" presStyleCnt="0"/>
      <dgm:spPr/>
    </dgm:pt>
    <dgm:pt modelId="{EDBAE751-A55B-4937-8F75-EFFD61930493}" type="pres">
      <dgm:prSet presAssocID="{97F3FC42-9C3C-4B0D-82A6-9292190AD99F}" presName="parTx" presStyleLbl="revTx" presStyleIdx="2" presStyleCnt="6">
        <dgm:presLayoutVars>
          <dgm:chMax val="0"/>
          <dgm:chPref val="0"/>
        </dgm:presLayoutVars>
      </dgm:prSet>
      <dgm:spPr/>
    </dgm:pt>
    <dgm:pt modelId="{345B03B4-A14D-4A01-9D56-CB593B91BE81}" type="pres">
      <dgm:prSet presAssocID="{97F3FC42-9C3C-4B0D-82A6-9292190AD99F}" presName="txSpace" presStyleCnt="0"/>
      <dgm:spPr/>
    </dgm:pt>
    <dgm:pt modelId="{1E322C24-68B4-4C2A-8EC6-9A410E45D58C}" type="pres">
      <dgm:prSet presAssocID="{97F3FC42-9C3C-4B0D-82A6-9292190AD99F}" presName="desTx" presStyleLbl="revTx" presStyleIdx="3" presStyleCnt="6">
        <dgm:presLayoutVars/>
      </dgm:prSet>
      <dgm:spPr/>
    </dgm:pt>
    <dgm:pt modelId="{AEA5225F-9ECD-414F-B2EE-E89144FA34DD}" type="pres">
      <dgm:prSet presAssocID="{3A4660A5-0493-4DD9-92E5-80F1F3576ACF}" presName="sibTrans" presStyleCnt="0"/>
      <dgm:spPr/>
    </dgm:pt>
    <dgm:pt modelId="{57B060CC-54F2-4369-BD3B-CE831B422261}" type="pres">
      <dgm:prSet presAssocID="{4EE837DE-FD94-4626-A663-897982BA0671}" presName="compNode" presStyleCnt="0"/>
      <dgm:spPr/>
    </dgm:pt>
    <dgm:pt modelId="{3FB8AF36-0EB6-407A-B7A6-333EDBD21E20}" type="pres">
      <dgm:prSet presAssocID="{4EE837DE-FD94-4626-A663-897982BA06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7B6A2C-B22A-4E09-B785-EB6CA9A9F06F}" type="pres">
      <dgm:prSet presAssocID="{4EE837DE-FD94-4626-A663-897982BA0671}" presName="iconSpace" presStyleCnt="0"/>
      <dgm:spPr/>
    </dgm:pt>
    <dgm:pt modelId="{1B11A9EB-8142-4622-9687-E00A969DBBFD}" type="pres">
      <dgm:prSet presAssocID="{4EE837DE-FD94-4626-A663-897982BA0671}" presName="parTx" presStyleLbl="revTx" presStyleIdx="4" presStyleCnt="6">
        <dgm:presLayoutVars>
          <dgm:chMax val="0"/>
          <dgm:chPref val="0"/>
        </dgm:presLayoutVars>
      </dgm:prSet>
      <dgm:spPr/>
    </dgm:pt>
    <dgm:pt modelId="{06E8AC78-8FCD-4C0E-9065-C7BB8AA64912}" type="pres">
      <dgm:prSet presAssocID="{4EE837DE-FD94-4626-A663-897982BA0671}" presName="txSpace" presStyleCnt="0"/>
      <dgm:spPr/>
    </dgm:pt>
    <dgm:pt modelId="{67DEC90A-39F8-42F2-828F-A063822BE689}" type="pres">
      <dgm:prSet presAssocID="{4EE837DE-FD94-4626-A663-897982BA0671}" presName="desTx" presStyleLbl="revTx" presStyleIdx="5" presStyleCnt="6">
        <dgm:presLayoutVars/>
      </dgm:prSet>
      <dgm:spPr/>
    </dgm:pt>
  </dgm:ptLst>
  <dgm:cxnLst>
    <dgm:cxn modelId="{0C205342-AD75-EF41-A656-1BE17DFF12FA}" type="presOf" srcId="{34085639-252B-467A-A888-70E856177FA4}" destId="{1E322C24-68B4-4C2A-8EC6-9A410E45D58C}" srcOrd="0" destOrd="0" presId="urn:microsoft.com/office/officeart/2018/5/layout/CenteredIconLabelDescriptionList"/>
    <dgm:cxn modelId="{AC4AB854-7364-4307-AE30-E02D7B1DF8B3}" srcId="{40F934F5-0848-4AF4-A9BA-D3A2AF472806}" destId="{D6A47DC2-C5B0-4551-94A0-E3A01FF69403}" srcOrd="0" destOrd="0" parTransId="{E293C3FC-C716-4650-B09C-83547D4427C4}" sibTransId="{274B23FF-F9C9-407A-A710-52A47117816A}"/>
    <dgm:cxn modelId="{102D5168-5E94-439E-AF4D-61A117A66D4F}" srcId="{669F79F1-8CE0-4815-B235-1E0B28AD9A81}" destId="{4EE837DE-FD94-4626-A663-897982BA0671}" srcOrd="2" destOrd="0" parTransId="{E052E143-1B18-43E3-A137-FECB5F059900}" sibTransId="{2C16A39E-A6AA-4943-9890-C835BFA79F28}"/>
    <dgm:cxn modelId="{B88E4474-4E2B-47B6-8D06-7BD95545E42F}" srcId="{669F79F1-8CE0-4815-B235-1E0B28AD9A81}" destId="{40F934F5-0848-4AF4-A9BA-D3A2AF472806}" srcOrd="0" destOrd="0" parTransId="{56C87CE3-919D-4287-9674-DF947D0E6A29}" sibTransId="{E111F6F6-B633-40D2-BC35-5C6A3F18CCF3}"/>
    <dgm:cxn modelId="{5D772183-2F83-4FF2-AEC2-D3AEDD7763BB}" srcId="{669F79F1-8CE0-4815-B235-1E0B28AD9A81}" destId="{97F3FC42-9C3C-4B0D-82A6-9292190AD99F}" srcOrd="1" destOrd="0" parTransId="{C0500DBD-DEEC-48D1-B462-AE7EE9A3FA4C}" sibTransId="{3A4660A5-0493-4DD9-92E5-80F1F3576ACF}"/>
    <dgm:cxn modelId="{D0B7768A-08AF-0440-801C-398CD6ED71F7}" type="presOf" srcId="{4EE837DE-FD94-4626-A663-897982BA0671}" destId="{1B11A9EB-8142-4622-9687-E00A969DBBFD}" srcOrd="0" destOrd="0" presId="urn:microsoft.com/office/officeart/2018/5/layout/CenteredIconLabelDescriptionList"/>
    <dgm:cxn modelId="{73C6F394-283D-A747-AF3B-70A760B8E205}" type="presOf" srcId="{D6A47DC2-C5B0-4551-94A0-E3A01FF69403}" destId="{A16CBFC1-A388-4461-B7DD-23BCAC20DD45}" srcOrd="0" destOrd="0" presId="urn:microsoft.com/office/officeart/2018/5/layout/CenteredIconLabelDescriptionList"/>
    <dgm:cxn modelId="{164AE9D9-6CAC-7F46-87D4-C4DA0E7E6C3B}" type="presOf" srcId="{669F79F1-8CE0-4815-B235-1E0B28AD9A81}" destId="{F65C7771-932F-4D4D-B480-A8E8B7598AA9}" srcOrd="0" destOrd="0" presId="urn:microsoft.com/office/officeart/2018/5/layout/CenteredIconLabelDescriptionList"/>
    <dgm:cxn modelId="{A87909DA-55AF-C941-A45F-3B07DDE568FB}" type="presOf" srcId="{4A20ECD6-0F2A-4274-8101-CA88B80A6AEF}" destId="{67DEC90A-39F8-42F2-828F-A063822BE689}" srcOrd="0" destOrd="0" presId="urn:microsoft.com/office/officeart/2018/5/layout/CenteredIconLabelDescriptionList"/>
    <dgm:cxn modelId="{883632DA-4D51-F843-82E6-F9712D141546}" type="presOf" srcId="{40F934F5-0848-4AF4-A9BA-D3A2AF472806}" destId="{4475683D-390A-43A8-8044-D62421A956DD}" srcOrd="0" destOrd="0" presId="urn:microsoft.com/office/officeart/2018/5/layout/CenteredIconLabelDescriptionList"/>
    <dgm:cxn modelId="{2078CAEB-F916-48A9-BA4F-E2C181206876}" srcId="{4EE837DE-FD94-4626-A663-897982BA0671}" destId="{4A20ECD6-0F2A-4274-8101-CA88B80A6AEF}" srcOrd="0" destOrd="0" parTransId="{2CBC89B6-27C8-4B55-8DFA-0842EA27D9B2}" sibTransId="{B594F2A7-98EB-49F6-9AF2-F0474B3B965D}"/>
    <dgm:cxn modelId="{45DC5CF3-6FBC-8B40-90FE-0F0174B04F9E}" type="presOf" srcId="{97F3FC42-9C3C-4B0D-82A6-9292190AD99F}" destId="{EDBAE751-A55B-4937-8F75-EFFD61930493}" srcOrd="0" destOrd="0" presId="urn:microsoft.com/office/officeart/2018/5/layout/CenteredIconLabelDescriptionList"/>
    <dgm:cxn modelId="{652BB6FA-B731-409E-A387-6E0575A630B9}" srcId="{97F3FC42-9C3C-4B0D-82A6-9292190AD99F}" destId="{34085639-252B-467A-A888-70E856177FA4}" srcOrd="0" destOrd="0" parTransId="{B0471ADA-F8D1-474E-BE73-672F592E5A52}" sibTransId="{646696A9-64D4-4B66-9DC9-91B544BE4D6A}"/>
    <dgm:cxn modelId="{EAA7FAA8-20A2-1F46-B2E8-C72794404239}" type="presParOf" srcId="{F65C7771-932F-4D4D-B480-A8E8B7598AA9}" destId="{B87A9A77-F298-4D0D-89AC-C6FC5679B9B5}" srcOrd="0" destOrd="0" presId="urn:microsoft.com/office/officeart/2018/5/layout/CenteredIconLabelDescriptionList"/>
    <dgm:cxn modelId="{D907C988-EFB6-074C-A225-9B06E5945551}" type="presParOf" srcId="{B87A9A77-F298-4D0D-89AC-C6FC5679B9B5}" destId="{5690724A-E378-4BCA-9E95-5B0BD2990318}" srcOrd="0" destOrd="0" presId="urn:microsoft.com/office/officeart/2018/5/layout/CenteredIconLabelDescriptionList"/>
    <dgm:cxn modelId="{F7982D90-5D8D-6640-A652-2DB3F8E5D64C}" type="presParOf" srcId="{B87A9A77-F298-4D0D-89AC-C6FC5679B9B5}" destId="{385B63FB-0D44-4962-B6D0-835CC9FA4304}" srcOrd="1" destOrd="0" presId="urn:microsoft.com/office/officeart/2018/5/layout/CenteredIconLabelDescriptionList"/>
    <dgm:cxn modelId="{5CD35C61-AE0E-B746-B34D-7D4E3B150C27}" type="presParOf" srcId="{B87A9A77-F298-4D0D-89AC-C6FC5679B9B5}" destId="{4475683D-390A-43A8-8044-D62421A956DD}" srcOrd="2" destOrd="0" presId="urn:microsoft.com/office/officeart/2018/5/layout/CenteredIconLabelDescriptionList"/>
    <dgm:cxn modelId="{34FF562E-E3EF-4E47-8E37-7CFD8F1046B5}" type="presParOf" srcId="{B87A9A77-F298-4D0D-89AC-C6FC5679B9B5}" destId="{2FCDDD58-1C4D-4CA2-87F7-87B31D703FDE}" srcOrd="3" destOrd="0" presId="urn:microsoft.com/office/officeart/2018/5/layout/CenteredIconLabelDescriptionList"/>
    <dgm:cxn modelId="{910A5F2F-A0CF-9E40-8B11-4C976D01EF6E}" type="presParOf" srcId="{B87A9A77-F298-4D0D-89AC-C6FC5679B9B5}" destId="{A16CBFC1-A388-4461-B7DD-23BCAC20DD45}" srcOrd="4" destOrd="0" presId="urn:microsoft.com/office/officeart/2018/5/layout/CenteredIconLabelDescriptionList"/>
    <dgm:cxn modelId="{4FB9F005-92AA-A045-B81C-0A786EDDD824}" type="presParOf" srcId="{F65C7771-932F-4D4D-B480-A8E8B7598AA9}" destId="{943FF0CD-949A-4EB8-A73E-2F3D9A3E6A21}" srcOrd="1" destOrd="0" presId="urn:microsoft.com/office/officeart/2018/5/layout/CenteredIconLabelDescriptionList"/>
    <dgm:cxn modelId="{8EA38ADA-1F07-9441-BDCC-26CBD920BA19}" type="presParOf" srcId="{F65C7771-932F-4D4D-B480-A8E8B7598AA9}" destId="{AD8276E9-33C8-4156-B1FE-952732C54521}" srcOrd="2" destOrd="0" presId="urn:microsoft.com/office/officeart/2018/5/layout/CenteredIconLabelDescriptionList"/>
    <dgm:cxn modelId="{01A53D97-A05E-2640-9B5C-7918CC829C1A}" type="presParOf" srcId="{AD8276E9-33C8-4156-B1FE-952732C54521}" destId="{F8C35C60-1FEB-461A-9147-88E11A124BD4}" srcOrd="0" destOrd="0" presId="urn:microsoft.com/office/officeart/2018/5/layout/CenteredIconLabelDescriptionList"/>
    <dgm:cxn modelId="{43F9F90D-A73B-A44C-AE17-8251DC9C6768}" type="presParOf" srcId="{AD8276E9-33C8-4156-B1FE-952732C54521}" destId="{A653DEE6-7CB6-444A-A542-66C34E7492B1}" srcOrd="1" destOrd="0" presId="urn:microsoft.com/office/officeart/2018/5/layout/CenteredIconLabelDescriptionList"/>
    <dgm:cxn modelId="{94ED05D2-7381-6440-93C8-0D02E68954AF}" type="presParOf" srcId="{AD8276E9-33C8-4156-B1FE-952732C54521}" destId="{EDBAE751-A55B-4937-8F75-EFFD61930493}" srcOrd="2" destOrd="0" presId="urn:microsoft.com/office/officeart/2018/5/layout/CenteredIconLabelDescriptionList"/>
    <dgm:cxn modelId="{609502AB-942A-F74D-A18A-81DBBD92A9C6}" type="presParOf" srcId="{AD8276E9-33C8-4156-B1FE-952732C54521}" destId="{345B03B4-A14D-4A01-9D56-CB593B91BE81}" srcOrd="3" destOrd="0" presId="urn:microsoft.com/office/officeart/2018/5/layout/CenteredIconLabelDescriptionList"/>
    <dgm:cxn modelId="{8879E1AA-C7FF-874C-8EDE-6EE8CD7176F2}" type="presParOf" srcId="{AD8276E9-33C8-4156-B1FE-952732C54521}" destId="{1E322C24-68B4-4C2A-8EC6-9A410E45D58C}" srcOrd="4" destOrd="0" presId="urn:microsoft.com/office/officeart/2018/5/layout/CenteredIconLabelDescriptionList"/>
    <dgm:cxn modelId="{A7B77726-5DC5-8443-AC3F-30B8BCCEBE96}" type="presParOf" srcId="{F65C7771-932F-4D4D-B480-A8E8B7598AA9}" destId="{AEA5225F-9ECD-414F-B2EE-E89144FA34DD}" srcOrd="3" destOrd="0" presId="urn:microsoft.com/office/officeart/2018/5/layout/CenteredIconLabelDescriptionList"/>
    <dgm:cxn modelId="{85559B09-D363-084E-8A70-B274C10E98DE}" type="presParOf" srcId="{F65C7771-932F-4D4D-B480-A8E8B7598AA9}" destId="{57B060CC-54F2-4369-BD3B-CE831B422261}" srcOrd="4" destOrd="0" presId="urn:microsoft.com/office/officeart/2018/5/layout/CenteredIconLabelDescriptionList"/>
    <dgm:cxn modelId="{4D0EEFE4-38EA-0B4C-99F8-648416AC0BD1}" type="presParOf" srcId="{57B060CC-54F2-4369-BD3B-CE831B422261}" destId="{3FB8AF36-0EB6-407A-B7A6-333EDBD21E20}" srcOrd="0" destOrd="0" presId="urn:microsoft.com/office/officeart/2018/5/layout/CenteredIconLabelDescriptionList"/>
    <dgm:cxn modelId="{95E6B0D4-0550-B942-8F61-63364EBB4429}" type="presParOf" srcId="{57B060CC-54F2-4369-BD3B-CE831B422261}" destId="{9A7B6A2C-B22A-4E09-B785-EB6CA9A9F06F}" srcOrd="1" destOrd="0" presId="urn:microsoft.com/office/officeart/2018/5/layout/CenteredIconLabelDescriptionList"/>
    <dgm:cxn modelId="{EE46046E-24C9-324B-A68D-121D464C0026}" type="presParOf" srcId="{57B060CC-54F2-4369-BD3B-CE831B422261}" destId="{1B11A9EB-8142-4622-9687-E00A969DBBFD}" srcOrd="2" destOrd="0" presId="urn:microsoft.com/office/officeart/2018/5/layout/CenteredIconLabelDescriptionList"/>
    <dgm:cxn modelId="{D2300298-3DDF-954D-A8C5-0C7E3142C878}" type="presParOf" srcId="{57B060CC-54F2-4369-BD3B-CE831B422261}" destId="{06E8AC78-8FCD-4C0E-9065-C7BB8AA64912}" srcOrd="3" destOrd="0" presId="urn:microsoft.com/office/officeart/2018/5/layout/CenteredIconLabelDescriptionList"/>
    <dgm:cxn modelId="{6E6B3398-BFB2-D446-A8C3-DDAA2FEAC08A}" type="presParOf" srcId="{57B060CC-54F2-4369-BD3B-CE831B422261}" destId="{67DEC90A-39F8-42F2-828F-A063822BE6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06528-DEC0-4158-AEEF-334D839829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8D54676C-8E25-492D-AFDE-B4A80520A0F8}">
      <dgm:prSet/>
      <dgm:spPr/>
      <dgm:t>
        <a:bodyPr/>
        <a:lstStyle/>
        <a:p>
          <a:pPr>
            <a:defRPr cap="all"/>
          </a:pPr>
          <a:r>
            <a:rPr lang="en-US" dirty="0"/>
            <a:t>Inter System Protocol</a:t>
          </a:r>
        </a:p>
      </dgm:t>
    </dgm:pt>
    <dgm:pt modelId="{0A0FAEA8-B30F-4A98-902D-C259100AF020}" type="parTrans" cxnId="{AD3D36A9-3663-4660-A7CB-7EB0BFF7F469}">
      <dgm:prSet/>
      <dgm:spPr/>
      <dgm:t>
        <a:bodyPr/>
        <a:lstStyle/>
        <a:p>
          <a:endParaRPr lang="en-US"/>
        </a:p>
      </dgm:t>
    </dgm:pt>
    <dgm:pt modelId="{C50320F1-BF08-4A1F-AB8C-D829D76BB83F}" type="sibTrans" cxnId="{AD3D36A9-3663-4660-A7CB-7EB0BFF7F469}">
      <dgm:prSet/>
      <dgm:spPr/>
      <dgm:t>
        <a:bodyPr/>
        <a:lstStyle/>
        <a:p>
          <a:endParaRPr lang="en-US"/>
        </a:p>
      </dgm:t>
    </dgm:pt>
    <dgm:pt modelId="{643A2909-2AB6-443E-A5F6-F1ECDE21A12C}">
      <dgm:prSet/>
      <dgm:spPr/>
      <dgm:t>
        <a:bodyPr/>
        <a:lstStyle/>
        <a:p>
          <a:pPr>
            <a:defRPr cap="all"/>
          </a:pPr>
          <a:r>
            <a:rPr lang="en-US" dirty="0"/>
            <a:t>Intra System Protocol</a:t>
          </a:r>
        </a:p>
      </dgm:t>
    </dgm:pt>
    <dgm:pt modelId="{3E024189-7354-4946-9AD3-35F2390A6D92}" type="parTrans" cxnId="{D2866B1F-C28B-47EA-AA59-7AFECDA21459}">
      <dgm:prSet/>
      <dgm:spPr/>
      <dgm:t>
        <a:bodyPr/>
        <a:lstStyle/>
        <a:p>
          <a:endParaRPr lang="en-US"/>
        </a:p>
      </dgm:t>
    </dgm:pt>
    <dgm:pt modelId="{7FE1310F-E5E7-414F-9D92-EB122F8E806C}" type="sibTrans" cxnId="{D2866B1F-C28B-47EA-AA59-7AFECDA21459}">
      <dgm:prSet/>
      <dgm:spPr/>
      <dgm:t>
        <a:bodyPr/>
        <a:lstStyle/>
        <a:p>
          <a:endParaRPr lang="en-US"/>
        </a:p>
      </dgm:t>
    </dgm:pt>
    <dgm:pt modelId="{1C75815D-02A6-4649-B823-9C0978572A15}" type="pres">
      <dgm:prSet presAssocID="{72006528-DEC0-4158-AEEF-334D839829E1}" presName="root" presStyleCnt="0">
        <dgm:presLayoutVars>
          <dgm:dir/>
          <dgm:resizeHandles val="exact"/>
        </dgm:presLayoutVars>
      </dgm:prSet>
      <dgm:spPr/>
    </dgm:pt>
    <dgm:pt modelId="{3D3BEC71-064F-41ED-9E16-99482406D2B7}" type="pres">
      <dgm:prSet presAssocID="{8D54676C-8E25-492D-AFDE-B4A80520A0F8}" presName="compNode" presStyleCnt="0"/>
      <dgm:spPr/>
    </dgm:pt>
    <dgm:pt modelId="{8C841131-455D-404A-A7FB-02360705D915}" type="pres">
      <dgm:prSet presAssocID="{8D54676C-8E25-492D-AFDE-B4A80520A0F8}" presName="iconBgRect" presStyleLbl="bgShp" presStyleIdx="0" presStyleCnt="2"/>
      <dgm:spPr/>
    </dgm:pt>
    <dgm:pt modelId="{46397F7D-7280-4F29-AFD4-34C3E8AE1015}" type="pres">
      <dgm:prSet presAssocID="{8D54676C-8E25-492D-AFDE-B4A80520A0F8}" presName="iconRect" presStyleLbl="node1" presStyleIdx="0" presStyleCnt="2" custScaleX="325562" custScaleY="227152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>
          <a:noFill/>
        </a:ln>
      </dgm:spPr>
    </dgm:pt>
    <dgm:pt modelId="{D64CA0E5-5CEB-4AD6-B2CC-348CC9DDBA08}" type="pres">
      <dgm:prSet presAssocID="{8D54676C-8E25-492D-AFDE-B4A80520A0F8}" presName="spaceRect" presStyleCnt="0"/>
      <dgm:spPr/>
    </dgm:pt>
    <dgm:pt modelId="{43D175D1-5B21-42D1-8349-3A66A710E99F}" type="pres">
      <dgm:prSet presAssocID="{8D54676C-8E25-492D-AFDE-B4A80520A0F8}" presName="textRect" presStyleLbl="revTx" presStyleIdx="0" presStyleCnt="2">
        <dgm:presLayoutVars>
          <dgm:chMax val="1"/>
          <dgm:chPref val="1"/>
        </dgm:presLayoutVars>
      </dgm:prSet>
      <dgm:spPr/>
    </dgm:pt>
    <dgm:pt modelId="{15454D48-4138-4773-8B0B-3A4F35E19630}" type="pres">
      <dgm:prSet presAssocID="{C50320F1-BF08-4A1F-AB8C-D829D76BB83F}" presName="sibTrans" presStyleCnt="0"/>
      <dgm:spPr/>
    </dgm:pt>
    <dgm:pt modelId="{0ABC547E-75BE-43E9-B80F-7F57589A632A}" type="pres">
      <dgm:prSet presAssocID="{643A2909-2AB6-443E-A5F6-F1ECDE21A12C}" presName="compNode" presStyleCnt="0"/>
      <dgm:spPr/>
    </dgm:pt>
    <dgm:pt modelId="{6D58C5B2-A2EA-4DB0-99DB-F83ECBEA0BE0}" type="pres">
      <dgm:prSet presAssocID="{643A2909-2AB6-443E-A5F6-F1ECDE21A12C}" presName="iconBgRect" presStyleLbl="bgShp" presStyleIdx="1" presStyleCnt="2"/>
      <dgm:spPr/>
    </dgm:pt>
    <dgm:pt modelId="{AFDE3FCE-E222-4FB9-A331-6207F2F9EB44}" type="pres">
      <dgm:prSet presAssocID="{643A2909-2AB6-443E-A5F6-F1ECDE21A12C}" presName="iconRect" presStyleLbl="node1" presStyleIdx="1" presStyleCnt="2" custScaleX="311082" custScaleY="22585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</dgm:spPr>
    </dgm:pt>
    <dgm:pt modelId="{05901485-55B8-44C3-9232-AD014E746579}" type="pres">
      <dgm:prSet presAssocID="{643A2909-2AB6-443E-A5F6-F1ECDE21A12C}" presName="spaceRect" presStyleCnt="0"/>
      <dgm:spPr/>
    </dgm:pt>
    <dgm:pt modelId="{722D42A9-08B7-4445-BB16-3A05ADE48E3B}" type="pres">
      <dgm:prSet presAssocID="{643A2909-2AB6-443E-A5F6-F1ECDE21A1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866B1F-C28B-47EA-AA59-7AFECDA21459}" srcId="{72006528-DEC0-4158-AEEF-334D839829E1}" destId="{643A2909-2AB6-443E-A5F6-F1ECDE21A12C}" srcOrd="1" destOrd="0" parTransId="{3E024189-7354-4946-9AD3-35F2390A6D92}" sibTransId="{7FE1310F-E5E7-414F-9D92-EB122F8E806C}"/>
    <dgm:cxn modelId="{AD3D36A9-3663-4660-A7CB-7EB0BFF7F469}" srcId="{72006528-DEC0-4158-AEEF-334D839829E1}" destId="{8D54676C-8E25-492D-AFDE-B4A80520A0F8}" srcOrd="0" destOrd="0" parTransId="{0A0FAEA8-B30F-4A98-902D-C259100AF020}" sibTransId="{C50320F1-BF08-4A1F-AB8C-D829D76BB83F}"/>
    <dgm:cxn modelId="{FB84D2B3-BD04-4DA7-9A2F-1BF0CEDC1C35}" type="presOf" srcId="{8D54676C-8E25-492D-AFDE-B4A80520A0F8}" destId="{43D175D1-5B21-42D1-8349-3A66A710E99F}" srcOrd="0" destOrd="0" presId="urn:microsoft.com/office/officeart/2018/5/layout/IconCircleLabelList"/>
    <dgm:cxn modelId="{DE5E18B7-B145-4764-A2C3-832BDDEF2284}" type="presOf" srcId="{72006528-DEC0-4158-AEEF-334D839829E1}" destId="{1C75815D-02A6-4649-B823-9C0978572A15}" srcOrd="0" destOrd="0" presId="urn:microsoft.com/office/officeart/2018/5/layout/IconCircleLabelList"/>
    <dgm:cxn modelId="{43801FBC-5A8F-4950-8FC2-32D370619029}" type="presOf" srcId="{643A2909-2AB6-443E-A5F6-F1ECDE21A12C}" destId="{722D42A9-08B7-4445-BB16-3A05ADE48E3B}" srcOrd="0" destOrd="0" presId="urn:microsoft.com/office/officeart/2018/5/layout/IconCircleLabelList"/>
    <dgm:cxn modelId="{6085B726-D446-49DB-A03E-FE5EA2E89BBA}" type="presParOf" srcId="{1C75815D-02A6-4649-B823-9C0978572A15}" destId="{3D3BEC71-064F-41ED-9E16-99482406D2B7}" srcOrd="0" destOrd="0" presId="urn:microsoft.com/office/officeart/2018/5/layout/IconCircleLabelList"/>
    <dgm:cxn modelId="{8C528D1D-9640-47D5-9937-6B52C09B1DCA}" type="presParOf" srcId="{3D3BEC71-064F-41ED-9E16-99482406D2B7}" destId="{8C841131-455D-404A-A7FB-02360705D915}" srcOrd="0" destOrd="0" presId="urn:microsoft.com/office/officeart/2018/5/layout/IconCircleLabelList"/>
    <dgm:cxn modelId="{C36F9D0A-2A06-4DF4-88ED-8600A336A0EC}" type="presParOf" srcId="{3D3BEC71-064F-41ED-9E16-99482406D2B7}" destId="{46397F7D-7280-4F29-AFD4-34C3E8AE1015}" srcOrd="1" destOrd="0" presId="urn:microsoft.com/office/officeart/2018/5/layout/IconCircleLabelList"/>
    <dgm:cxn modelId="{DE8D4A97-D094-45CA-8C5F-BC4A69FCF590}" type="presParOf" srcId="{3D3BEC71-064F-41ED-9E16-99482406D2B7}" destId="{D64CA0E5-5CEB-4AD6-B2CC-348CC9DDBA08}" srcOrd="2" destOrd="0" presId="urn:microsoft.com/office/officeart/2018/5/layout/IconCircleLabelList"/>
    <dgm:cxn modelId="{07F8ED56-0192-4EB5-A2B6-8163B04016E3}" type="presParOf" srcId="{3D3BEC71-064F-41ED-9E16-99482406D2B7}" destId="{43D175D1-5B21-42D1-8349-3A66A710E99F}" srcOrd="3" destOrd="0" presId="urn:microsoft.com/office/officeart/2018/5/layout/IconCircleLabelList"/>
    <dgm:cxn modelId="{4BB11252-B91F-4443-BB3C-2E70E554027B}" type="presParOf" srcId="{1C75815D-02A6-4649-B823-9C0978572A15}" destId="{15454D48-4138-4773-8B0B-3A4F35E19630}" srcOrd="1" destOrd="0" presId="urn:microsoft.com/office/officeart/2018/5/layout/IconCircleLabelList"/>
    <dgm:cxn modelId="{29501FAE-634E-427D-BA69-03813879C8F5}" type="presParOf" srcId="{1C75815D-02A6-4649-B823-9C0978572A15}" destId="{0ABC547E-75BE-43E9-B80F-7F57589A632A}" srcOrd="2" destOrd="0" presId="urn:microsoft.com/office/officeart/2018/5/layout/IconCircleLabelList"/>
    <dgm:cxn modelId="{9CF61D20-443D-45DA-8B47-6945B07AF676}" type="presParOf" srcId="{0ABC547E-75BE-43E9-B80F-7F57589A632A}" destId="{6D58C5B2-A2EA-4DB0-99DB-F83ECBEA0BE0}" srcOrd="0" destOrd="0" presId="urn:microsoft.com/office/officeart/2018/5/layout/IconCircleLabelList"/>
    <dgm:cxn modelId="{44D12DA9-C87D-4BF6-A19B-C2D97BC022D7}" type="presParOf" srcId="{0ABC547E-75BE-43E9-B80F-7F57589A632A}" destId="{AFDE3FCE-E222-4FB9-A331-6207F2F9EB44}" srcOrd="1" destOrd="0" presId="urn:microsoft.com/office/officeart/2018/5/layout/IconCircleLabelList"/>
    <dgm:cxn modelId="{C29BDEBE-42EB-4C73-9490-FE51536743F7}" type="presParOf" srcId="{0ABC547E-75BE-43E9-B80F-7F57589A632A}" destId="{05901485-55B8-44C3-9232-AD014E746579}" srcOrd="2" destOrd="0" presId="urn:microsoft.com/office/officeart/2018/5/layout/IconCircleLabelList"/>
    <dgm:cxn modelId="{DB56D7E3-0987-434E-BCA0-96B5A3DC133B}" type="presParOf" srcId="{0ABC547E-75BE-43E9-B80F-7F57589A632A}" destId="{722D42A9-08B7-4445-BB16-3A05ADE48E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0724A-E378-4BCA-9E95-5B0BD2990318}">
      <dsp:nvSpPr>
        <dsp:cNvPr id="0" name=""/>
        <dsp:cNvSpPr/>
      </dsp:nvSpPr>
      <dsp:spPr>
        <a:xfrm>
          <a:off x="979832" y="557258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5683D-390A-43A8-8044-D62421A956DD}">
      <dsp:nvSpPr>
        <dsp:cNvPr id="0" name=""/>
        <dsp:cNvSpPr/>
      </dsp:nvSpPr>
      <dsp:spPr>
        <a:xfrm>
          <a:off x="4985" y="172197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Protocol</a:t>
          </a:r>
        </a:p>
      </dsp:txBody>
      <dsp:txXfrm>
        <a:off x="4985" y="1721971"/>
        <a:ext cx="2999531" cy="449929"/>
      </dsp:txXfrm>
    </dsp:sp>
    <dsp:sp modelId="{A16CBFC1-A388-4461-B7DD-23BCAC20DD45}">
      <dsp:nvSpPr>
        <dsp:cNvPr id="0" name=""/>
        <dsp:cNvSpPr/>
      </dsp:nvSpPr>
      <dsp:spPr>
        <a:xfrm>
          <a:off x="4985" y="2225332"/>
          <a:ext cx="2999531" cy="100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of rules &amp; regulations</a:t>
          </a:r>
        </a:p>
      </dsp:txBody>
      <dsp:txXfrm>
        <a:off x="4985" y="2225332"/>
        <a:ext cx="2999531" cy="1003488"/>
      </dsp:txXfrm>
    </dsp:sp>
    <dsp:sp modelId="{F8C35C60-1FEB-461A-9147-88E11A124BD4}">
      <dsp:nvSpPr>
        <dsp:cNvPr id="0" name=""/>
        <dsp:cNvSpPr/>
      </dsp:nvSpPr>
      <dsp:spPr>
        <a:xfrm>
          <a:off x="4504282" y="557258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AE751-A55B-4937-8F75-EFFD61930493}">
      <dsp:nvSpPr>
        <dsp:cNvPr id="0" name=""/>
        <dsp:cNvSpPr/>
      </dsp:nvSpPr>
      <dsp:spPr>
        <a:xfrm>
          <a:off x="3529434" y="172197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Communication</a:t>
          </a:r>
        </a:p>
      </dsp:txBody>
      <dsp:txXfrm>
        <a:off x="3529434" y="1721971"/>
        <a:ext cx="2999531" cy="449929"/>
      </dsp:txXfrm>
    </dsp:sp>
    <dsp:sp modelId="{1E322C24-68B4-4C2A-8EC6-9A410E45D58C}">
      <dsp:nvSpPr>
        <dsp:cNvPr id="0" name=""/>
        <dsp:cNvSpPr/>
      </dsp:nvSpPr>
      <dsp:spPr>
        <a:xfrm>
          <a:off x="3529434" y="2225332"/>
          <a:ext cx="2999531" cy="100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Exchange of information</a:t>
          </a:r>
        </a:p>
      </dsp:txBody>
      <dsp:txXfrm>
        <a:off x="3529434" y="2225332"/>
        <a:ext cx="2999531" cy="1003488"/>
      </dsp:txXfrm>
    </dsp:sp>
    <dsp:sp modelId="{3FB8AF36-0EB6-407A-B7A6-333EDBD21E20}">
      <dsp:nvSpPr>
        <dsp:cNvPr id="0" name=""/>
        <dsp:cNvSpPr/>
      </dsp:nvSpPr>
      <dsp:spPr>
        <a:xfrm>
          <a:off x="8028731" y="557258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1A9EB-8142-4622-9687-E00A969DBBFD}">
      <dsp:nvSpPr>
        <dsp:cNvPr id="0" name=""/>
        <dsp:cNvSpPr/>
      </dsp:nvSpPr>
      <dsp:spPr>
        <a:xfrm>
          <a:off x="7053883" y="172197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Communication Protocol</a:t>
          </a:r>
        </a:p>
      </dsp:txBody>
      <dsp:txXfrm>
        <a:off x="7053883" y="1721971"/>
        <a:ext cx="2999531" cy="449929"/>
      </dsp:txXfrm>
    </dsp:sp>
    <dsp:sp modelId="{67DEC90A-39F8-42F2-828F-A063822BE689}">
      <dsp:nvSpPr>
        <dsp:cNvPr id="0" name=""/>
        <dsp:cNvSpPr/>
      </dsp:nvSpPr>
      <dsp:spPr>
        <a:xfrm>
          <a:off x="7053883" y="2225332"/>
          <a:ext cx="2999531" cy="100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of rules &amp; regulations that ensure reliable exchange of information between two electronic systems. </a:t>
          </a:r>
        </a:p>
      </dsp:txBody>
      <dsp:txXfrm>
        <a:off x="7053883" y="2225332"/>
        <a:ext cx="2999531" cy="1003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1131-455D-404A-A7FB-02360705D915}">
      <dsp:nvSpPr>
        <dsp:cNvPr id="0" name=""/>
        <dsp:cNvSpPr/>
      </dsp:nvSpPr>
      <dsp:spPr>
        <a:xfrm>
          <a:off x="1814484" y="319262"/>
          <a:ext cx="2093062" cy="20930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7F7D-7280-4F29-AFD4-34C3E8AE1015}">
      <dsp:nvSpPr>
        <dsp:cNvPr id="0" name=""/>
        <dsp:cNvSpPr/>
      </dsp:nvSpPr>
      <dsp:spPr>
        <a:xfrm>
          <a:off x="906117" y="1817"/>
          <a:ext cx="3909796" cy="272795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175D1-5B21-42D1-8349-3A66A710E99F}">
      <dsp:nvSpPr>
        <dsp:cNvPr id="0" name=""/>
        <dsp:cNvSpPr/>
      </dsp:nvSpPr>
      <dsp:spPr>
        <a:xfrm>
          <a:off x="1145390" y="306426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Inter System Protocol</a:t>
          </a:r>
        </a:p>
      </dsp:txBody>
      <dsp:txXfrm>
        <a:off x="1145390" y="3064262"/>
        <a:ext cx="3431250" cy="720000"/>
      </dsp:txXfrm>
    </dsp:sp>
    <dsp:sp modelId="{6D58C5B2-A2EA-4DB0-99DB-F83ECBEA0BE0}">
      <dsp:nvSpPr>
        <dsp:cNvPr id="0" name=""/>
        <dsp:cNvSpPr/>
      </dsp:nvSpPr>
      <dsp:spPr>
        <a:xfrm>
          <a:off x="6237801" y="315374"/>
          <a:ext cx="2093062" cy="2093062"/>
        </a:xfrm>
        <a:prstGeom prst="ellipse">
          <a:avLst/>
        </a:prstGeom>
        <a:solidFill>
          <a:schemeClr val="accent5">
            <a:hueOff val="-1479178"/>
            <a:satOff val="2746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3FCE-E222-4FB9-A331-6207F2F9EB44}">
      <dsp:nvSpPr>
        <dsp:cNvPr id="0" name=""/>
        <dsp:cNvSpPr/>
      </dsp:nvSpPr>
      <dsp:spPr>
        <a:xfrm>
          <a:off x="5416382" y="5705"/>
          <a:ext cx="3735900" cy="271240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D42A9-08B7-4445-BB16-3A05ADE48E3B}">
      <dsp:nvSpPr>
        <dsp:cNvPr id="0" name=""/>
        <dsp:cNvSpPr/>
      </dsp:nvSpPr>
      <dsp:spPr>
        <a:xfrm>
          <a:off x="5568707" y="3060374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Intra System Protocol</a:t>
          </a:r>
        </a:p>
      </dsp:txBody>
      <dsp:txXfrm>
        <a:off x="5568707" y="3060374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E18-3A11-E244-8EA0-2BD8CDE4BEE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AEB1-8D86-724A-BD91-3297A800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1000s of communication protocols; Used everywhere in analog &amp; digital communications; Without these protocols' computer networks cannot exist; </a:t>
            </a:r>
          </a:p>
          <a:p>
            <a:r>
              <a:rPr lang="en-US" dirty="0"/>
              <a:t>Classification of communication protocols: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Automation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Used for automation of processes e.g.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power-system automation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automatic meter reading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vehicular automation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VAN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example above has different types of protocols with different characteristics.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Bluetooth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Developed for wireless data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 transfer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Designed for file transfer over a telecommunication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Instant messaging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Yahoo, Skype, Steam, Windows Live Messenger, Google Talk, SMS, MMS,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service protocols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HTTPS/HTTP in web addresses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Communication protocols cover: Authentication, error detection &amp; correction, Signaling.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 system protocol:  Communication via internal system bus; Communication between systems on different circuit boards; Using wires two create a bridge to send information from one system to another; </a:t>
            </a:r>
          </a:p>
          <a:p>
            <a:r>
              <a:rPr lang="en-US" dirty="0"/>
              <a:t>E.g. UART, USB, UART</a:t>
            </a:r>
          </a:p>
          <a:p>
            <a:endParaRPr lang="en-US" dirty="0"/>
          </a:p>
          <a:p>
            <a:r>
              <a:rPr lang="en-US" dirty="0"/>
              <a:t>Intra System Protocol: Communication via intra system bus; The two communicating systems are on the same circuit board; E.g. The different peripherals on a micro-controller communicating with the processor on the board.</a:t>
            </a:r>
          </a:p>
          <a:p>
            <a:r>
              <a:rPr lang="en-US" dirty="0"/>
              <a:t>E.g. SPI, CAN &amp; I2C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Inter-System protocols increase circuit complexity, power-consumption &amp; cost, in comparison to the Intra system  protocols.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Serial Transmission: One bit at a time; Order of the bits matter; MSB first or LSB first, depends on the device;  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Asynchronous: Data bit can be sent at anytime; Start and stop bits used between data bytes to synchronize the transmitter &amp; the receiver. Timed gaps are used for transmission and receiving of data, i.e. the transmitter will send a few bits using a fixed transmission frame, then the receiver will transmit using the same transmission frame. Transmission frame = </a:t>
            </a:r>
            <a:r>
              <a:rPr lang="en-US" dirty="0" err="1"/>
              <a:t>Startbit</a:t>
            </a:r>
            <a:r>
              <a:rPr lang="en-US" dirty="0"/>
              <a:t>, followed by data bits(MSB/LSB bit – depends on the receiving device), followed by stop bit to signal it has transmitted its intended message. The receiver will respond in the same manner. </a:t>
            </a:r>
          </a:p>
          <a:p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Advantage: No synchronization needed, cost-effective method as a bit transferred only if the previous bit is received;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Disadvantage: Slow data-transfer as compared to Synchronous, since the communicating devices are not in sync, there is room for timing errors which allows the transmitted data to be corrupted – there is a checking mechanism used to ensure the data transmitted is received. 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Synchronous: Data bit transmission &amp; receiving control by a clock pulse. One edge of the clock pulse used to transmit a bit, the other edge used to receive a data bit. No need for start &amp; stop bits, and gaps, as the transmitter and receiver have a designated time to transmit and receive. </a:t>
            </a:r>
          </a:p>
          <a:p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Advantages: Faster as compared to asynchronous;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Disadvantage: Implementation is expensive as compared to Asynchronous; Only useful for short distances as clock-pulse is needed to synchronize the communicating devices.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Parallel: Sending multiple bits simultaneously; Order of transmission is dependent on various conditions – proximity of data source, user location &amp; bandwidth available; much faster than Serial transmission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Half-duplex: Both devices cannot communicate simultaneously. The communication is one-direction at a time; One party transmits and the receiver waits till transmitter stops, before replying. </a:t>
            </a:r>
          </a:p>
          <a:p>
            <a:r>
              <a:rPr lang="en-US" dirty="0"/>
              <a:t>Full-duplex: Both devices can communication simultaneously. The transmitter can send a bit and receive a bit at the same time.  E.g. A Telephone, both callers can speak and listen at the same time. </a:t>
            </a:r>
          </a:p>
          <a:p>
            <a:endParaRPr lang="en-US" dirty="0"/>
          </a:p>
          <a:p>
            <a:r>
              <a:rPr lang="en-US" dirty="0"/>
              <a:t>Error-checking – Parity bits</a:t>
            </a:r>
          </a:p>
          <a:p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If number of 1s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bit value is 0. If number of 1s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bit value is 1.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 case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If number of 1s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bit value is 0. If number of 1s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bit value is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 Phase and Polarity: For proper transmission between devices, one edge of the clock is used to change transmit output and the other edge of the clock is used to latch data in. </a:t>
            </a:r>
          </a:p>
          <a:p>
            <a:r>
              <a:rPr lang="en-US" dirty="0">
                <a:cs typeface="Calibri"/>
              </a:rPr>
              <a:t>Clock Phase used for creating a delay in your transmission; CPH=0 Not delay; CPH = 1 Half cycle delay</a:t>
            </a:r>
          </a:p>
          <a:p>
            <a:r>
              <a:rPr lang="en-US" dirty="0">
                <a:cs typeface="Calibri"/>
              </a:rPr>
              <a:t>Clock Polarity is used for when to transmit data? Rising edge or falling edge of clock; CPOL = 0; start transmission at rising edge of clock, CPOL=1; start transmission at falling edge of clock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AEB1-8D86-724A-BD91-3297A800C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9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8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C78DB-BDEA-41B1-AC25-6283ABED7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67" b="1193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E6E1-F8B0-9E47-885E-58737D929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COMMUNICATION PROTOCOLS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3DFC-1A0C-1949-9BCB-0F016C386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BY: JUNAID JAWED KHAN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0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5F87-18D2-AC4A-B061-36A4212B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F51E6-F654-4AD2-ABA5-14585E92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7114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614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1E32-44DB-9547-A54C-1C6F34F2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Types of Protocols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813EC-089F-45E9-981C-2389D8EB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285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11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F848-0D64-5A4B-A1FC-FB334B4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Transmission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AC43-2BC4-704F-8009-DF0ED618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Serial Transmission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Long-distance data transfer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Asynchronous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No clock-source 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E.g. UART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Synchronous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Transmission governed by a clock pulse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E.g. SPI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Parallel Transmission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Time-sensitive data transfer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Large amounts of data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E.g. Video streaming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8676-58B2-684C-A88E-27EBC3BF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2171276"/>
            <a:ext cx="51689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98347-5B51-DF48-84C0-FE87DDAA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820" y="3837517"/>
            <a:ext cx="5168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5B27-15BB-6046-B39D-CD293E89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8FE7-4239-4848-A01D-D3C85558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Asynchronous Serial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Universal Asynchronous Receiver Transmitter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Two-wired Protocol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Half-duplex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 frame limited to 9-bits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Error Checking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E.g. Emails, SMS, Walkie-talkie, GPS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81C3B-8D6A-6A40-99A1-800E2A449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95" y="1947069"/>
            <a:ext cx="2410642" cy="256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6441-2DC6-BB4D-ACD7-47C65A8D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7" y="4717416"/>
            <a:ext cx="2781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93110-38B6-DB4A-BBE7-0CE8455C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SPI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216E-E12E-234A-87C6-080A5F2A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Synchronous serial communication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Synchronous Peripheral Interface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Four-wired Protocol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MOSI:  Master-Out Slave-In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MISO:  Master-In Slave-Out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SCLK:  Clock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CS:  Chip-select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Full-duplex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No limitation to data frame bits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1500" dirty="0"/>
              <a:t>No error checking mechanism</a:t>
            </a:r>
            <a:endParaRPr lang="en-US" sz="1300" dirty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endParaRPr lang="en-US" sz="13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5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5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5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5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A75D6-ABA1-2B4C-BC79-11D6948F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3" y="2520401"/>
            <a:ext cx="5301811" cy="32200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43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D11-37F7-DA45-8B5B-02E08214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 &amp;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FDB1-8B30-804B-985A-7778EDFA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Word size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Bit order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Clock Phase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Create delay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Clock Polarity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Select transmission edge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Bandwidth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Shortest clock pulse needed for data exchange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B7CD3-5A8F-9248-BB95-BFCF7B9C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04" y="3826212"/>
            <a:ext cx="5029200" cy="253974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29A4EE-F47E-9343-A9E9-770D328943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04" y="1927689"/>
            <a:ext cx="5029200" cy="1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C0A6E-C3C6-4897-BBC6-315CA7463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860E4-8FB0-D743-A26D-2A4EB7DE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THE END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17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988</Words>
  <Application>Microsoft Macintosh PowerPoint</Application>
  <PresentationFormat>Widescreen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Light</vt:lpstr>
      <vt:lpstr>Bembo</vt:lpstr>
      <vt:lpstr>Calibri</vt:lpstr>
      <vt:lpstr>Wingdings</vt:lpstr>
      <vt:lpstr>RetrospectVTI</vt:lpstr>
      <vt:lpstr>COMMUNICATION PROTOCOLS </vt:lpstr>
      <vt:lpstr>Definitions</vt:lpstr>
      <vt:lpstr>Types of Protocols</vt:lpstr>
      <vt:lpstr>Data Transmission Types</vt:lpstr>
      <vt:lpstr>UART</vt:lpstr>
      <vt:lpstr>SPI</vt:lpstr>
      <vt:lpstr>SPI Configuration &amp; Example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PROTOCOLS </dc:title>
  <dc:creator>Junaid Khan</dc:creator>
  <cp:lastModifiedBy>Junaid Khan</cp:lastModifiedBy>
  <cp:revision>13</cp:revision>
  <dcterms:created xsi:type="dcterms:W3CDTF">2019-11-12T08:40:02Z</dcterms:created>
  <dcterms:modified xsi:type="dcterms:W3CDTF">2019-11-13T03:07:35Z</dcterms:modified>
</cp:coreProperties>
</file>