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A61-89B0-4C2E-BB6B-00FD09AC3BB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EB36-9162-4BCE-8EB4-19AB06FC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6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5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9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72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1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8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1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956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0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1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7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3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3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4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95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5CD1-73B8-44BC-A89E-338CA86E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727D5-5639-496E-B3CE-5CC28C18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Arquitetura e organização de computadores - UFRR</a:t>
            </a:r>
          </a:p>
          <a:p>
            <a:pPr algn="r"/>
            <a:r>
              <a:rPr lang="pt-BR" dirty="0"/>
              <a:t>João Pedro oliveira silva</a:t>
            </a:r>
          </a:p>
          <a:p>
            <a:pPr algn="r"/>
            <a:r>
              <a:rPr lang="pt-BR" dirty="0"/>
              <a:t>Talles bezerra de assunção</a:t>
            </a:r>
          </a:p>
        </p:txBody>
      </p:sp>
    </p:spTree>
    <p:extLst>
      <p:ext uri="{BB962C8B-B14F-4D97-AF65-F5344CB8AC3E}">
        <p14:creationId xmlns:p14="http://schemas.microsoft.com/office/powerpoint/2010/main" val="6672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AF515-9CE6-4EA1-87AD-D5A6278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FAF28-7C60-46EB-A54C-3B766463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3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7652-469B-418B-B295-78B8EA1C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8978C-32DB-433E-A46D-62A9167D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8941-AE6D-430F-8DE2-0247F965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pt-BR" dirty="0"/>
              <a:t>Cloud vs 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523DBF-5F8B-4C7C-9BC3-40171720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420797"/>
              </p:ext>
            </p:extLst>
          </p:nvPr>
        </p:nvGraphicFramePr>
        <p:xfrm>
          <a:off x="1265238" y="1219200"/>
          <a:ext cx="894714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414411341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38946143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72377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Requirements</a:t>
                      </a:r>
                      <a:endParaRPr lang="pt-BR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Cloud Computing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Fog Computing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64503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Lantency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High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Low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1361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Delay Jitter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High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Very Low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14332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Location of Service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Within the Internet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At the edge of the local network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596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Distance between client and server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Multiple hops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One Hope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418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Security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Undefined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Can be defined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733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Attack on data enroute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High probability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Very low probability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7696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Location awareness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Yes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675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Geo-distribution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Centralized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Distributed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32326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No. of server nodes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Few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Very large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8097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Support for Mobility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Limited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Supported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2468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Real time interactions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Supported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Supported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1076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Type of last mile connectivity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Leased Line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Wireless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53034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6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4FBC-0334-4157-BC37-27C990E3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04AFD8E-AB19-487B-A7ED-5733C3E4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883023"/>
              </p:ext>
            </p:extLst>
          </p:nvPr>
        </p:nvGraphicFramePr>
        <p:xfrm>
          <a:off x="1103684" y="1404938"/>
          <a:ext cx="89471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4328174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99579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Pros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Cons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42873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Reduces amount of data sent to the cloud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Physical location takes away from the anytime, anywhere, any data benefit of the cloud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34124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Conserver network bandwidth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Security issues: IP address spoofing,</a:t>
                      </a:r>
                    </a:p>
                    <a:p>
                      <a:pPr algn="just"/>
                      <a:r>
                        <a:rPr lang="pt-BR" dirty="0"/>
                        <a:t>man-in-the-middle attacks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19303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Improves system response time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Privacy issues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34268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Improves security by keeping data close to the edge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Availability/cost of fog equipment/hardware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4936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Supports mobility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Trust and authentication concerns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44781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Minimizes network and internet latency</a:t>
                      </a:r>
                    </a:p>
                  </a:txBody>
                  <a:tcPr marL="116702" marR="116702" marT="137160" marB="1371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Wireless network security concerns</a:t>
                      </a:r>
                    </a:p>
                  </a:txBody>
                  <a:tcPr marL="116702" marR="116702" marT="137160" marB="137160"/>
                </a:tc>
                <a:extLst>
                  <a:ext uri="{0D108BD9-81ED-4DB2-BD59-A6C34878D82A}">
                    <a16:rowId xmlns:a16="http://schemas.microsoft.com/office/drawing/2014/main" val="330765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8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0A36F22-330D-46AD-AEA9-EE2CDF13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" y="0"/>
            <a:ext cx="12189016" cy="6858000"/>
          </a:xfrm>
        </p:spPr>
      </p:pic>
    </p:spTree>
    <p:extLst>
      <p:ext uri="{BB962C8B-B14F-4D97-AF65-F5344CB8AC3E}">
        <p14:creationId xmlns:p14="http://schemas.microsoft.com/office/powerpoint/2010/main" val="93756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182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Fog Computing</vt:lpstr>
      <vt:lpstr>Conceito</vt:lpstr>
      <vt:lpstr>Apresentação do PowerPoint</vt:lpstr>
      <vt:lpstr>Cloud vs Fog Computing</vt:lpstr>
      <vt:lpstr>Fog Computing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Oliveira Silva</dc:creator>
  <cp:lastModifiedBy>Joao Pedro Oliveira Silva</cp:lastModifiedBy>
  <cp:revision>6</cp:revision>
  <dcterms:created xsi:type="dcterms:W3CDTF">2017-11-22T19:37:48Z</dcterms:created>
  <dcterms:modified xsi:type="dcterms:W3CDTF">2017-11-22T20:31:40Z</dcterms:modified>
</cp:coreProperties>
</file>