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60" r:id="rId2"/>
    <p:sldId id="262" r:id="rId3"/>
    <p:sldId id="261" r:id="rId4"/>
    <p:sldId id="263" r:id="rId5"/>
    <p:sldId id="257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E0A61-89B0-4C2E-BB6B-00FD09AC3BB8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FEB36-9162-4BCE-8EB4-19AB06FC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28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79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6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093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62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66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7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02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609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1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88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69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98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2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66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02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44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0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7276A5-53AA-4CF2-BDC2-9F400ABA6844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481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D5CD1-73B8-44BC-A89E-338CA86EF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Fog Computing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0727D5-5639-496E-B3CE-5CC28C182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Arquitetura e organização de computadores - UFRR</a:t>
            </a:r>
          </a:p>
          <a:p>
            <a:pPr algn="r"/>
            <a:r>
              <a:rPr lang="pt-BR" dirty="0"/>
              <a:t>João Pedro oliveira silva</a:t>
            </a:r>
          </a:p>
          <a:p>
            <a:pPr algn="r"/>
            <a:r>
              <a:rPr lang="pt-BR" dirty="0"/>
              <a:t>Talles bezerra de assunção</a:t>
            </a:r>
          </a:p>
        </p:txBody>
      </p:sp>
    </p:spTree>
    <p:extLst>
      <p:ext uri="{BB962C8B-B14F-4D97-AF65-F5344CB8AC3E}">
        <p14:creationId xmlns:p14="http://schemas.microsoft.com/office/powerpoint/2010/main" val="6672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07652-469B-418B-B295-78B8EA1C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8978C-32DB-433E-A46D-62A9167D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Volume de tráfego com a nuvem vem aumentando</a:t>
            </a:r>
          </a:p>
          <a:p>
            <a:r>
              <a:rPr lang="pt-BR" dirty="0"/>
              <a:t>Largura de banda e velocidade da conexão</a:t>
            </a:r>
          </a:p>
          <a:p>
            <a:r>
              <a:rPr lang="pt-BR" dirty="0"/>
              <a:t>Expansão da </a:t>
            </a:r>
            <a:r>
              <a:rPr lang="pt-BR" dirty="0" err="1"/>
              <a:t>IoT</a:t>
            </a:r>
            <a:endParaRPr lang="pt-BR" dirty="0"/>
          </a:p>
          <a:p>
            <a:r>
              <a:rPr lang="pt-BR" dirty="0"/>
              <a:t>Tempo de resposta</a:t>
            </a:r>
          </a:p>
        </p:txBody>
      </p:sp>
    </p:spTree>
    <p:extLst>
      <p:ext uri="{BB962C8B-B14F-4D97-AF65-F5344CB8AC3E}">
        <p14:creationId xmlns:p14="http://schemas.microsoft.com/office/powerpoint/2010/main" val="413487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AF515-9CE6-4EA1-87AD-D5A62788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Fog </a:t>
            </a:r>
            <a:r>
              <a:rPr lang="pt-BR" dirty="0" err="1"/>
              <a:t>Computing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CFAF28-7C60-46EB-A54C-3B7664638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fog </a:t>
            </a:r>
            <a:r>
              <a:rPr lang="pt-BR" dirty="0" err="1"/>
              <a:t>computing</a:t>
            </a:r>
            <a:r>
              <a:rPr lang="pt-BR" dirty="0"/>
              <a:t> (computação em névoa) é uma arquitetura computacional descentralizada, permitindo um processamento, análise e armazenamento de dados de forma mais ágil em uma camada intermediária entre a nuvem e o hardware.</a:t>
            </a:r>
          </a:p>
          <a:p>
            <a:r>
              <a:rPr lang="pt-BR" dirty="0"/>
              <a:t>Mantem os dados mais próximo do "chão", em computadores e dispositivos locais, em vez de rotear tudo para um data center na nuvem, e transferir os dados que mais interessa.</a:t>
            </a:r>
          </a:p>
        </p:txBody>
      </p:sp>
    </p:spTree>
    <p:extLst>
      <p:ext uri="{BB962C8B-B14F-4D97-AF65-F5344CB8AC3E}">
        <p14:creationId xmlns:p14="http://schemas.microsoft.com/office/powerpoint/2010/main" val="221634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AF515-9CE6-4EA1-87AD-D5A62788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Fog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1448235"/>
            <a:ext cx="7009400" cy="4957047"/>
          </a:xfrm>
          <a:prstGeom prst="roundRect">
            <a:avLst>
              <a:gd name="adj" fmla="val 1002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565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F8941-AE6D-430F-8DE2-0247F965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pt-BR" dirty="0"/>
              <a:t>Cloud vs Fog Computing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3523DBF-5F8B-4C7C-9BC3-40171720D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349752"/>
              </p:ext>
            </p:extLst>
          </p:nvPr>
        </p:nvGraphicFramePr>
        <p:xfrm>
          <a:off x="646110" y="1398168"/>
          <a:ext cx="9404724" cy="5037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908">
                  <a:extLst>
                    <a:ext uri="{9D8B030D-6E8A-4147-A177-3AD203B41FA5}">
                      <a16:colId xmlns:a16="http://schemas.microsoft.com/office/drawing/2014/main" val="4144113411"/>
                    </a:ext>
                  </a:extLst>
                </a:gridCol>
                <a:gridCol w="3134908">
                  <a:extLst>
                    <a:ext uri="{9D8B030D-6E8A-4147-A177-3AD203B41FA5}">
                      <a16:colId xmlns:a16="http://schemas.microsoft.com/office/drawing/2014/main" val="3389461439"/>
                    </a:ext>
                  </a:extLst>
                </a:gridCol>
                <a:gridCol w="3134908">
                  <a:extLst>
                    <a:ext uri="{9D8B030D-6E8A-4147-A177-3AD203B41FA5}">
                      <a16:colId xmlns:a16="http://schemas.microsoft.com/office/drawing/2014/main" val="2723774629"/>
                    </a:ext>
                  </a:extLst>
                </a:gridCol>
              </a:tblGrid>
              <a:tr h="28347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Requisitos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Cloud Computing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Fog Computing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645035638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Latência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Alto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Baixo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913610691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Atraso de Jitter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Alto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Muito Baixo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4143329168"/>
                  </a:ext>
                </a:extLst>
              </a:tr>
              <a:tr h="496074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Localização do Serviço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Dentro da Internet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À beira (edge) da rede local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59655241"/>
                  </a:ext>
                </a:extLst>
              </a:tr>
              <a:tr h="496074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Distância entre cliente e servidor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Múltiplos saltos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Um salto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34185147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Segurança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Indefinido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Pode ser definido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473385853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Ataque em dados a caminho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Alta probabilidade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Muito baixa probabilidade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76966939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Consciência de Localização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Não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Sim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367505840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Geo-distribuição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Centralizado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Distribuído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323265505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Nº de nós de servidores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Poucos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Muito amplo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809725230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Suporte para mobilidade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Limitado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Suportado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324681038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Interações em tempo real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Suportado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Suportado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10761079"/>
                  </a:ext>
                </a:extLst>
              </a:tr>
              <a:tr h="496074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Tipo de conectividade da última milha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Linha alugada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Sem fio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530345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96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84FBC-0334-4157-BC37-27C990E3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Fog Computing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04AFD8E-AB19-487B-A7ED-5733C3E4B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470260"/>
              </p:ext>
            </p:extLst>
          </p:nvPr>
        </p:nvGraphicFramePr>
        <p:xfrm>
          <a:off x="646111" y="1404938"/>
          <a:ext cx="9404724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362">
                  <a:extLst>
                    <a:ext uri="{9D8B030D-6E8A-4147-A177-3AD203B41FA5}">
                      <a16:colId xmlns:a16="http://schemas.microsoft.com/office/drawing/2014/main" val="2243281744"/>
                    </a:ext>
                  </a:extLst>
                </a:gridCol>
                <a:gridCol w="4702362">
                  <a:extLst>
                    <a:ext uri="{9D8B030D-6E8A-4147-A177-3AD203B41FA5}">
                      <a16:colId xmlns:a16="http://schemas.microsoft.com/office/drawing/2014/main" val="2995796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Prós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1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Reduz a quantidade de dados que são mandados para a nuvem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A localização física tira de qualquer momento, em qualquer lugar, qualquer benefício de dados da nuvem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43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Conserva a largura de banda da 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Problemas com a segurança: mascarar endereços IP, ataques do homem-do-meio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6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Melhora o tempo de resposta do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Problemas de privacidade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7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Melhora a segurança por ficar mantendo os dados perto da borda (edge)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Disponibilidade/custo do equipamento fog/hardware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Suporta mobilidade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Problemas com confiança e autenticação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1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Minimiza a latência da rede e da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Problemas de segurança da rede sem fio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56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88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0A36F22-330D-46AD-AEA9-EE2CDF13B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" y="0"/>
            <a:ext cx="12189016" cy="6858000"/>
          </a:xfrm>
        </p:spPr>
      </p:pic>
    </p:spTree>
    <p:extLst>
      <p:ext uri="{BB962C8B-B14F-4D97-AF65-F5344CB8AC3E}">
        <p14:creationId xmlns:p14="http://schemas.microsoft.com/office/powerpoint/2010/main" val="93756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D0C5A-A8F4-4548-943A-856F8CB6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053A9-477F-433A-AE80-0432BE96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006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</TotalTime>
  <Words>317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Íon</vt:lpstr>
      <vt:lpstr>Fog Computing</vt:lpstr>
      <vt:lpstr>Problemática</vt:lpstr>
      <vt:lpstr>Fog Computing</vt:lpstr>
      <vt:lpstr>Fog Computing</vt:lpstr>
      <vt:lpstr>Cloud vs Fog Computing</vt:lpstr>
      <vt:lpstr>Fog Computing</vt:lpstr>
      <vt:lpstr>Apresentação do PowerPoint</vt:lpstr>
      <vt:lpstr>Vídeo...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Pedro Oliveira Silva</dc:creator>
  <cp:lastModifiedBy>Joao Pedro Oliveira Silva</cp:lastModifiedBy>
  <cp:revision>23</cp:revision>
  <dcterms:created xsi:type="dcterms:W3CDTF">2017-11-22T19:37:48Z</dcterms:created>
  <dcterms:modified xsi:type="dcterms:W3CDTF">2017-11-28T12:19:27Z</dcterms:modified>
</cp:coreProperties>
</file>