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11AF1F-E6BE-416E-905D-1544B4D8D41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9A662B0-12D1-493D-8ABA-F0A677BD74BC}">
      <dgm:prSet/>
      <dgm:spPr/>
      <dgm:t>
        <a:bodyPr/>
        <a:lstStyle/>
        <a:p>
          <a:r>
            <a:rPr lang="tr-TR"/>
            <a:t>Apple Scab </a:t>
          </a:r>
          <a:endParaRPr lang="en-US"/>
        </a:p>
      </dgm:t>
    </dgm:pt>
    <dgm:pt modelId="{43ACB437-1481-4642-8B77-846BB145C8EF}" type="parTrans" cxnId="{16E7DBB7-1F5F-4B8E-96A3-28416B9B7E01}">
      <dgm:prSet/>
      <dgm:spPr/>
      <dgm:t>
        <a:bodyPr/>
        <a:lstStyle/>
        <a:p>
          <a:endParaRPr lang="en-US"/>
        </a:p>
      </dgm:t>
    </dgm:pt>
    <dgm:pt modelId="{5D81E11F-3F54-4B05-8539-A475AE128DCA}" type="sibTrans" cxnId="{16E7DBB7-1F5F-4B8E-96A3-28416B9B7E01}">
      <dgm:prSet/>
      <dgm:spPr/>
      <dgm:t>
        <a:bodyPr/>
        <a:lstStyle/>
        <a:p>
          <a:endParaRPr lang="en-US"/>
        </a:p>
      </dgm:t>
    </dgm:pt>
    <dgm:pt modelId="{91A99E67-1AEE-4A04-9491-0FDBD7B2F70B}">
      <dgm:prSet/>
      <dgm:spPr/>
      <dgm:t>
        <a:bodyPr/>
        <a:lstStyle/>
        <a:p>
          <a:r>
            <a:rPr lang="tr-TR"/>
            <a:t>Apple Black Rot </a:t>
          </a:r>
          <a:endParaRPr lang="en-US"/>
        </a:p>
      </dgm:t>
    </dgm:pt>
    <dgm:pt modelId="{C16EE621-05EE-4F59-99C3-55C7BC82A00F}" type="parTrans" cxnId="{F715D74A-CC4C-42C1-9672-6CB3130F4AB6}">
      <dgm:prSet/>
      <dgm:spPr/>
      <dgm:t>
        <a:bodyPr/>
        <a:lstStyle/>
        <a:p>
          <a:endParaRPr lang="en-US"/>
        </a:p>
      </dgm:t>
    </dgm:pt>
    <dgm:pt modelId="{23B61F76-4448-4C0C-B074-8EE2F56B99C7}" type="sibTrans" cxnId="{F715D74A-CC4C-42C1-9672-6CB3130F4AB6}">
      <dgm:prSet/>
      <dgm:spPr/>
      <dgm:t>
        <a:bodyPr/>
        <a:lstStyle/>
        <a:p>
          <a:endParaRPr lang="en-US"/>
        </a:p>
      </dgm:t>
    </dgm:pt>
    <dgm:pt modelId="{71174027-35B2-4247-95C3-9B8237194FB8}">
      <dgm:prSet/>
      <dgm:spPr/>
      <dgm:t>
        <a:bodyPr/>
        <a:lstStyle/>
        <a:p>
          <a:r>
            <a:rPr lang="tr-TR"/>
            <a:t>Apple Cedar Rust </a:t>
          </a:r>
          <a:endParaRPr lang="en-US"/>
        </a:p>
      </dgm:t>
    </dgm:pt>
    <dgm:pt modelId="{77D90224-806C-4642-8A16-4F409AE85217}" type="parTrans" cxnId="{6283DE09-069E-47E5-BF23-5711A0965A49}">
      <dgm:prSet/>
      <dgm:spPr/>
      <dgm:t>
        <a:bodyPr/>
        <a:lstStyle/>
        <a:p>
          <a:endParaRPr lang="en-US"/>
        </a:p>
      </dgm:t>
    </dgm:pt>
    <dgm:pt modelId="{CAAFE528-7F84-4D90-8F96-73B2972DDCA4}" type="sibTrans" cxnId="{6283DE09-069E-47E5-BF23-5711A0965A49}">
      <dgm:prSet/>
      <dgm:spPr/>
      <dgm:t>
        <a:bodyPr/>
        <a:lstStyle/>
        <a:p>
          <a:endParaRPr lang="en-US"/>
        </a:p>
      </dgm:t>
    </dgm:pt>
    <dgm:pt modelId="{78C466F4-D430-4006-BE35-3462A4D61EBD}">
      <dgm:prSet/>
      <dgm:spPr/>
      <dgm:t>
        <a:bodyPr/>
        <a:lstStyle/>
        <a:p>
          <a:r>
            <a:rPr lang="tr-TR"/>
            <a:t>Apple Healthy</a:t>
          </a:r>
          <a:endParaRPr lang="en-US"/>
        </a:p>
      </dgm:t>
    </dgm:pt>
    <dgm:pt modelId="{11A95B2A-A70C-4AFA-9BCE-1D7D85991592}" type="parTrans" cxnId="{66B512A5-FAFA-41E2-888F-88B4319A25D8}">
      <dgm:prSet/>
      <dgm:spPr/>
      <dgm:t>
        <a:bodyPr/>
        <a:lstStyle/>
        <a:p>
          <a:endParaRPr lang="en-US"/>
        </a:p>
      </dgm:t>
    </dgm:pt>
    <dgm:pt modelId="{057502EC-A823-4285-BFA6-3F87BB099C3D}" type="sibTrans" cxnId="{66B512A5-FAFA-41E2-888F-88B4319A25D8}">
      <dgm:prSet/>
      <dgm:spPr/>
      <dgm:t>
        <a:bodyPr/>
        <a:lstStyle/>
        <a:p>
          <a:endParaRPr lang="en-US"/>
        </a:p>
      </dgm:t>
    </dgm:pt>
    <dgm:pt modelId="{A0666C97-C195-4080-9DD2-D7477E6DA3D2}">
      <dgm:prSet/>
      <dgm:spPr/>
      <dgm:t>
        <a:bodyPr/>
        <a:lstStyle/>
        <a:p>
          <a:r>
            <a:rPr lang="tr-TR"/>
            <a:t>Cherry Powdery Mildew</a:t>
          </a:r>
          <a:endParaRPr lang="en-US"/>
        </a:p>
      </dgm:t>
    </dgm:pt>
    <dgm:pt modelId="{83A87087-1A5D-4254-B9C9-F7BEDB19CD4D}" type="parTrans" cxnId="{7A8C5559-F76C-41C0-B4F7-E84EFF7971D1}">
      <dgm:prSet/>
      <dgm:spPr/>
      <dgm:t>
        <a:bodyPr/>
        <a:lstStyle/>
        <a:p>
          <a:endParaRPr lang="en-US"/>
        </a:p>
      </dgm:t>
    </dgm:pt>
    <dgm:pt modelId="{4B034D61-E696-4E94-9795-78A2066D8EBD}" type="sibTrans" cxnId="{7A8C5559-F76C-41C0-B4F7-E84EFF7971D1}">
      <dgm:prSet/>
      <dgm:spPr/>
      <dgm:t>
        <a:bodyPr/>
        <a:lstStyle/>
        <a:p>
          <a:endParaRPr lang="en-US"/>
        </a:p>
      </dgm:t>
    </dgm:pt>
    <dgm:pt modelId="{DDC7C689-9BA7-40DF-BCA5-F9AE04F89E69}">
      <dgm:prSet/>
      <dgm:spPr/>
      <dgm:t>
        <a:bodyPr/>
        <a:lstStyle/>
        <a:p>
          <a:r>
            <a:rPr lang="tr-TR"/>
            <a:t>Cherry Healthy </a:t>
          </a:r>
          <a:endParaRPr lang="en-US"/>
        </a:p>
      </dgm:t>
    </dgm:pt>
    <dgm:pt modelId="{1B30D120-81C1-4997-9C63-5E4673A665A4}" type="parTrans" cxnId="{C8EAA078-39A8-4D9D-A0DD-168BCA27D0D3}">
      <dgm:prSet/>
      <dgm:spPr/>
      <dgm:t>
        <a:bodyPr/>
        <a:lstStyle/>
        <a:p>
          <a:endParaRPr lang="en-US"/>
        </a:p>
      </dgm:t>
    </dgm:pt>
    <dgm:pt modelId="{F6091777-F319-4767-93D3-839858616930}" type="sibTrans" cxnId="{C8EAA078-39A8-4D9D-A0DD-168BCA27D0D3}">
      <dgm:prSet/>
      <dgm:spPr/>
      <dgm:t>
        <a:bodyPr/>
        <a:lstStyle/>
        <a:p>
          <a:endParaRPr lang="en-US"/>
        </a:p>
      </dgm:t>
    </dgm:pt>
    <dgm:pt modelId="{8C80ACC9-6CCF-4223-A1C1-0C9200ECE1BB}">
      <dgm:prSet/>
      <dgm:spPr/>
      <dgm:t>
        <a:bodyPr/>
        <a:lstStyle/>
        <a:p>
          <a:r>
            <a:rPr lang="tr-TR"/>
            <a:t>Corn Gray Leaf Spot</a:t>
          </a:r>
          <a:endParaRPr lang="en-US"/>
        </a:p>
      </dgm:t>
    </dgm:pt>
    <dgm:pt modelId="{F9F92ACD-8F38-4185-88A8-0C112C2B4CAC}" type="parTrans" cxnId="{95F5272A-5A69-4F9D-B09E-EE86E1046589}">
      <dgm:prSet/>
      <dgm:spPr/>
      <dgm:t>
        <a:bodyPr/>
        <a:lstStyle/>
        <a:p>
          <a:endParaRPr lang="en-US"/>
        </a:p>
      </dgm:t>
    </dgm:pt>
    <dgm:pt modelId="{65734CF1-677B-48C1-BEA9-59C02FDB983A}" type="sibTrans" cxnId="{95F5272A-5A69-4F9D-B09E-EE86E1046589}">
      <dgm:prSet/>
      <dgm:spPr/>
      <dgm:t>
        <a:bodyPr/>
        <a:lstStyle/>
        <a:p>
          <a:endParaRPr lang="en-US"/>
        </a:p>
      </dgm:t>
    </dgm:pt>
    <dgm:pt modelId="{6BEAF279-020D-4BE7-83C9-3072C8F787C3}">
      <dgm:prSet/>
      <dgm:spPr/>
      <dgm:t>
        <a:bodyPr/>
        <a:lstStyle/>
        <a:p>
          <a:r>
            <a:rPr lang="tr-TR"/>
            <a:t>Corn Common Rust</a:t>
          </a:r>
          <a:endParaRPr lang="en-US"/>
        </a:p>
      </dgm:t>
    </dgm:pt>
    <dgm:pt modelId="{2483C95B-4CB8-4A02-B415-1893A4DE26A7}" type="parTrans" cxnId="{380CEB69-84A0-49B7-82F1-6A790406827B}">
      <dgm:prSet/>
      <dgm:spPr/>
      <dgm:t>
        <a:bodyPr/>
        <a:lstStyle/>
        <a:p>
          <a:endParaRPr lang="en-US"/>
        </a:p>
      </dgm:t>
    </dgm:pt>
    <dgm:pt modelId="{BFEAEB46-D192-4124-89B5-9B5E61977E23}" type="sibTrans" cxnId="{380CEB69-84A0-49B7-82F1-6A790406827B}">
      <dgm:prSet/>
      <dgm:spPr/>
      <dgm:t>
        <a:bodyPr/>
        <a:lstStyle/>
        <a:p>
          <a:endParaRPr lang="en-US"/>
        </a:p>
      </dgm:t>
    </dgm:pt>
    <dgm:pt modelId="{230EF099-4961-42E1-AFB8-788F86C38135}">
      <dgm:prSet/>
      <dgm:spPr/>
      <dgm:t>
        <a:bodyPr/>
        <a:lstStyle/>
        <a:p>
          <a:r>
            <a:rPr lang="tr-TR"/>
            <a:t>Corn Northern Leaf Blight</a:t>
          </a:r>
          <a:endParaRPr lang="en-US"/>
        </a:p>
      </dgm:t>
    </dgm:pt>
    <dgm:pt modelId="{6E7BF78D-693E-4D85-B893-852851CC6277}" type="parTrans" cxnId="{4EDD2F0C-6EF7-4E70-BB60-C49DF78CDF48}">
      <dgm:prSet/>
      <dgm:spPr/>
      <dgm:t>
        <a:bodyPr/>
        <a:lstStyle/>
        <a:p>
          <a:endParaRPr lang="en-US"/>
        </a:p>
      </dgm:t>
    </dgm:pt>
    <dgm:pt modelId="{DCAD9051-2F52-493F-83E1-3282BC6B9812}" type="sibTrans" cxnId="{4EDD2F0C-6EF7-4E70-BB60-C49DF78CDF48}">
      <dgm:prSet/>
      <dgm:spPr/>
      <dgm:t>
        <a:bodyPr/>
        <a:lstStyle/>
        <a:p>
          <a:endParaRPr lang="en-US"/>
        </a:p>
      </dgm:t>
    </dgm:pt>
    <dgm:pt modelId="{8DCF9C3E-6864-4B1B-8EE0-BD37DD33E490}">
      <dgm:prSet/>
      <dgm:spPr/>
      <dgm:t>
        <a:bodyPr/>
        <a:lstStyle/>
        <a:p>
          <a:r>
            <a:rPr lang="tr-TR"/>
            <a:t>Corn Healthy</a:t>
          </a:r>
          <a:endParaRPr lang="en-US"/>
        </a:p>
      </dgm:t>
    </dgm:pt>
    <dgm:pt modelId="{28473A7F-AD3D-42C3-B377-AFCE0FC56B70}" type="parTrans" cxnId="{E6268BB3-7536-4A61-A164-8BA45D981458}">
      <dgm:prSet/>
      <dgm:spPr/>
      <dgm:t>
        <a:bodyPr/>
        <a:lstStyle/>
        <a:p>
          <a:endParaRPr lang="en-US"/>
        </a:p>
      </dgm:t>
    </dgm:pt>
    <dgm:pt modelId="{868F5206-A034-4C02-B6AB-5515C18605AF}" type="sibTrans" cxnId="{E6268BB3-7536-4A61-A164-8BA45D981458}">
      <dgm:prSet/>
      <dgm:spPr/>
      <dgm:t>
        <a:bodyPr/>
        <a:lstStyle/>
        <a:p>
          <a:endParaRPr lang="en-US"/>
        </a:p>
      </dgm:t>
    </dgm:pt>
    <dgm:pt modelId="{A6A6F17D-7B2D-4CBB-B0C4-8A3A1DFD8E03}" type="pres">
      <dgm:prSet presAssocID="{C711AF1F-E6BE-416E-905D-1544B4D8D417}" presName="diagram" presStyleCnt="0">
        <dgm:presLayoutVars>
          <dgm:dir/>
          <dgm:resizeHandles val="exact"/>
        </dgm:presLayoutVars>
      </dgm:prSet>
      <dgm:spPr/>
    </dgm:pt>
    <dgm:pt modelId="{13104507-7739-4BAD-B441-BC251DAB0096}" type="pres">
      <dgm:prSet presAssocID="{39A662B0-12D1-493D-8ABA-F0A677BD74BC}" presName="node" presStyleLbl="node1" presStyleIdx="0" presStyleCnt="10">
        <dgm:presLayoutVars>
          <dgm:bulletEnabled val="1"/>
        </dgm:presLayoutVars>
      </dgm:prSet>
      <dgm:spPr/>
    </dgm:pt>
    <dgm:pt modelId="{BA0D1E79-F0A9-4B09-AA9E-17CAF2C3C226}" type="pres">
      <dgm:prSet presAssocID="{5D81E11F-3F54-4B05-8539-A475AE128DCA}" presName="sibTrans" presStyleCnt="0"/>
      <dgm:spPr/>
    </dgm:pt>
    <dgm:pt modelId="{1D459999-68F6-4ABD-8807-8814E67FA63A}" type="pres">
      <dgm:prSet presAssocID="{91A99E67-1AEE-4A04-9491-0FDBD7B2F70B}" presName="node" presStyleLbl="node1" presStyleIdx="1" presStyleCnt="10">
        <dgm:presLayoutVars>
          <dgm:bulletEnabled val="1"/>
        </dgm:presLayoutVars>
      </dgm:prSet>
      <dgm:spPr/>
    </dgm:pt>
    <dgm:pt modelId="{042DAA21-2987-4CB5-9AD8-66F82ED109B1}" type="pres">
      <dgm:prSet presAssocID="{23B61F76-4448-4C0C-B074-8EE2F56B99C7}" presName="sibTrans" presStyleCnt="0"/>
      <dgm:spPr/>
    </dgm:pt>
    <dgm:pt modelId="{37EE29E4-D2EA-4066-B0BC-2DB5799A43C2}" type="pres">
      <dgm:prSet presAssocID="{71174027-35B2-4247-95C3-9B8237194FB8}" presName="node" presStyleLbl="node1" presStyleIdx="2" presStyleCnt="10">
        <dgm:presLayoutVars>
          <dgm:bulletEnabled val="1"/>
        </dgm:presLayoutVars>
      </dgm:prSet>
      <dgm:spPr/>
    </dgm:pt>
    <dgm:pt modelId="{6283049C-582A-4B68-9254-9D4A24E8CC36}" type="pres">
      <dgm:prSet presAssocID="{CAAFE528-7F84-4D90-8F96-73B2972DDCA4}" presName="sibTrans" presStyleCnt="0"/>
      <dgm:spPr/>
    </dgm:pt>
    <dgm:pt modelId="{35ED58F3-9C67-4DC9-AE36-F0B9DCE7A1B8}" type="pres">
      <dgm:prSet presAssocID="{78C466F4-D430-4006-BE35-3462A4D61EBD}" presName="node" presStyleLbl="node1" presStyleIdx="3" presStyleCnt="10">
        <dgm:presLayoutVars>
          <dgm:bulletEnabled val="1"/>
        </dgm:presLayoutVars>
      </dgm:prSet>
      <dgm:spPr/>
    </dgm:pt>
    <dgm:pt modelId="{E903F7EA-DE09-43F6-9CB3-4235830E78DC}" type="pres">
      <dgm:prSet presAssocID="{057502EC-A823-4285-BFA6-3F87BB099C3D}" presName="sibTrans" presStyleCnt="0"/>
      <dgm:spPr/>
    </dgm:pt>
    <dgm:pt modelId="{E3B02B14-4B36-45FB-87C8-BCF57C997125}" type="pres">
      <dgm:prSet presAssocID="{A0666C97-C195-4080-9DD2-D7477E6DA3D2}" presName="node" presStyleLbl="node1" presStyleIdx="4" presStyleCnt="10">
        <dgm:presLayoutVars>
          <dgm:bulletEnabled val="1"/>
        </dgm:presLayoutVars>
      </dgm:prSet>
      <dgm:spPr/>
    </dgm:pt>
    <dgm:pt modelId="{371B6E90-4B46-4C8B-9728-73FA54B3763E}" type="pres">
      <dgm:prSet presAssocID="{4B034D61-E696-4E94-9795-78A2066D8EBD}" presName="sibTrans" presStyleCnt="0"/>
      <dgm:spPr/>
    </dgm:pt>
    <dgm:pt modelId="{3B1BE060-33CA-4179-9809-1C61D181017C}" type="pres">
      <dgm:prSet presAssocID="{DDC7C689-9BA7-40DF-BCA5-F9AE04F89E69}" presName="node" presStyleLbl="node1" presStyleIdx="5" presStyleCnt="10">
        <dgm:presLayoutVars>
          <dgm:bulletEnabled val="1"/>
        </dgm:presLayoutVars>
      </dgm:prSet>
      <dgm:spPr/>
    </dgm:pt>
    <dgm:pt modelId="{A16999D5-5755-43E6-9DC9-935640EE6CB5}" type="pres">
      <dgm:prSet presAssocID="{F6091777-F319-4767-93D3-839858616930}" presName="sibTrans" presStyleCnt="0"/>
      <dgm:spPr/>
    </dgm:pt>
    <dgm:pt modelId="{E93AB305-102D-4D04-9855-9E475FFA3201}" type="pres">
      <dgm:prSet presAssocID="{8C80ACC9-6CCF-4223-A1C1-0C9200ECE1BB}" presName="node" presStyleLbl="node1" presStyleIdx="6" presStyleCnt="10">
        <dgm:presLayoutVars>
          <dgm:bulletEnabled val="1"/>
        </dgm:presLayoutVars>
      </dgm:prSet>
      <dgm:spPr/>
    </dgm:pt>
    <dgm:pt modelId="{54E48E0E-C678-4464-9329-3F40126D39D4}" type="pres">
      <dgm:prSet presAssocID="{65734CF1-677B-48C1-BEA9-59C02FDB983A}" presName="sibTrans" presStyleCnt="0"/>
      <dgm:spPr/>
    </dgm:pt>
    <dgm:pt modelId="{F06E1746-245E-4361-8A61-28E2B52D226A}" type="pres">
      <dgm:prSet presAssocID="{6BEAF279-020D-4BE7-83C9-3072C8F787C3}" presName="node" presStyleLbl="node1" presStyleIdx="7" presStyleCnt="10">
        <dgm:presLayoutVars>
          <dgm:bulletEnabled val="1"/>
        </dgm:presLayoutVars>
      </dgm:prSet>
      <dgm:spPr/>
    </dgm:pt>
    <dgm:pt modelId="{CBF129D8-68FA-4918-B8F3-F78F14068410}" type="pres">
      <dgm:prSet presAssocID="{BFEAEB46-D192-4124-89B5-9B5E61977E23}" presName="sibTrans" presStyleCnt="0"/>
      <dgm:spPr/>
    </dgm:pt>
    <dgm:pt modelId="{794832D7-4F2C-4EDD-8B53-30D3D4F57F9F}" type="pres">
      <dgm:prSet presAssocID="{230EF099-4961-42E1-AFB8-788F86C38135}" presName="node" presStyleLbl="node1" presStyleIdx="8" presStyleCnt="10">
        <dgm:presLayoutVars>
          <dgm:bulletEnabled val="1"/>
        </dgm:presLayoutVars>
      </dgm:prSet>
      <dgm:spPr/>
    </dgm:pt>
    <dgm:pt modelId="{52A75803-01A6-41BC-AB8A-5A5C19CAE251}" type="pres">
      <dgm:prSet presAssocID="{DCAD9051-2F52-493F-83E1-3282BC6B9812}" presName="sibTrans" presStyleCnt="0"/>
      <dgm:spPr/>
    </dgm:pt>
    <dgm:pt modelId="{D3C6AA9C-555F-471F-ADE2-B48AF5B9FA8C}" type="pres">
      <dgm:prSet presAssocID="{8DCF9C3E-6864-4B1B-8EE0-BD37DD33E490}" presName="node" presStyleLbl="node1" presStyleIdx="9" presStyleCnt="10">
        <dgm:presLayoutVars>
          <dgm:bulletEnabled val="1"/>
        </dgm:presLayoutVars>
      </dgm:prSet>
      <dgm:spPr/>
    </dgm:pt>
  </dgm:ptLst>
  <dgm:cxnLst>
    <dgm:cxn modelId="{6283DE09-069E-47E5-BF23-5711A0965A49}" srcId="{C711AF1F-E6BE-416E-905D-1544B4D8D417}" destId="{71174027-35B2-4247-95C3-9B8237194FB8}" srcOrd="2" destOrd="0" parTransId="{77D90224-806C-4642-8A16-4F409AE85217}" sibTransId="{CAAFE528-7F84-4D90-8F96-73B2972DDCA4}"/>
    <dgm:cxn modelId="{4EDD2F0C-6EF7-4E70-BB60-C49DF78CDF48}" srcId="{C711AF1F-E6BE-416E-905D-1544B4D8D417}" destId="{230EF099-4961-42E1-AFB8-788F86C38135}" srcOrd="8" destOrd="0" parTransId="{6E7BF78D-693E-4D85-B893-852851CC6277}" sibTransId="{DCAD9051-2F52-493F-83E1-3282BC6B9812}"/>
    <dgm:cxn modelId="{0D20C71B-95BE-4061-BC1B-439B475751CA}" type="presOf" srcId="{C711AF1F-E6BE-416E-905D-1544B4D8D417}" destId="{A6A6F17D-7B2D-4CBB-B0C4-8A3A1DFD8E03}" srcOrd="0" destOrd="0" presId="urn:microsoft.com/office/officeart/2005/8/layout/default"/>
    <dgm:cxn modelId="{95F5272A-5A69-4F9D-B09E-EE86E1046589}" srcId="{C711AF1F-E6BE-416E-905D-1544B4D8D417}" destId="{8C80ACC9-6CCF-4223-A1C1-0C9200ECE1BB}" srcOrd="6" destOrd="0" parTransId="{F9F92ACD-8F38-4185-88A8-0C112C2B4CAC}" sibTransId="{65734CF1-677B-48C1-BEA9-59C02FDB983A}"/>
    <dgm:cxn modelId="{F8D0F839-3064-46A4-B167-17628248436D}" type="presOf" srcId="{230EF099-4961-42E1-AFB8-788F86C38135}" destId="{794832D7-4F2C-4EDD-8B53-30D3D4F57F9F}" srcOrd="0" destOrd="0" presId="urn:microsoft.com/office/officeart/2005/8/layout/default"/>
    <dgm:cxn modelId="{4F92E141-4EA5-4E86-AA2F-A720A2C6DE99}" type="presOf" srcId="{DDC7C689-9BA7-40DF-BCA5-F9AE04F89E69}" destId="{3B1BE060-33CA-4179-9809-1C61D181017C}" srcOrd="0" destOrd="0" presId="urn:microsoft.com/office/officeart/2005/8/layout/default"/>
    <dgm:cxn modelId="{380CEB69-84A0-49B7-82F1-6A790406827B}" srcId="{C711AF1F-E6BE-416E-905D-1544B4D8D417}" destId="{6BEAF279-020D-4BE7-83C9-3072C8F787C3}" srcOrd="7" destOrd="0" parTransId="{2483C95B-4CB8-4A02-B415-1893A4DE26A7}" sibTransId="{BFEAEB46-D192-4124-89B5-9B5E61977E23}"/>
    <dgm:cxn modelId="{9AA3BA4A-EFBE-4EF9-A6C9-5711039944CE}" type="presOf" srcId="{8C80ACC9-6CCF-4223-A1C1-0C9200ECE1BB}" destId="{E93AB305-102D-4D04-9855-9E475FFA3201}" srcOrd="0" destOrd="0" presId="urn:microsoft.com/office/officeart/2005/8/layout/default"/>
    <dgm:cxn modelId="{F715D74A-CC4C-42C1-9672-6CB3130F4AB6}" srcId="{C711AF1F-E6BE-416E-905D-1544B4D8D417}" destId="{91A99E67-1AEE-4A04-9491-0FDBD7B2F70B}" srcOrd="1" destOrd="0" parTransId="{C16EE621-05EE-4F59-99C3-55C7BC82A00F}" sibTransId="{23B61F76-4448-4C0C-B074-8EE2F56B99C7}"/>
    <dgm:cxn modelId="{47756C74-072D-499C-8193-82B90CCF4740}" type="presOf" srcId="{A0666C97-C195-4080-9DD2-D7477E6DA3D2}" destId="{E3B02B14-4B36-45FB-87C8-BCF57C997125}" srcOrd="0" destOrd="0" presId="urn:microsoft.com/office/officeart/2005/8/layout/default"/>
    <dgm:cxn modelId="{06A1B976-7382-46F5-ACFF-1179E541AE1B}" type="presOf" srcId="{6BEAF279-020D-4BE7-83C9-3072C8F787C3}" destId="{F06E1746-245E-4361-8A61-28E2B52D226A}" srcOrd="0" destOrd="0" presId="urn:microsoft.com/office/officeart/2005/8/layout/default"/>
    <dgm:cxn modelId="{C8EAA078-39A8-4D9D-A0DD-168BCA27D0D3}" srcId="{C711AF1F-E6BE-416E-905D-1544B4D8D417}" destId="{DDC7C689-9BA7-40DF-BCA5-F9AE04F89E69}" srcOrd="5" destOrd="0" parTransId="{1B30D120-81C1-4997-9C63-5E4673A665A4}" sibTransId="{F6091777-F319-4767-93D3-839858616930}"/>
    <dgm:cxn modelId="{7A8C5559-F76C-41C0-B4F7-E84EFF7971D1}" srcId="{C711AF1F-E6BE-416E-905D-1544B4D8D417}" destId="{A0666C97-C195-4080-9DD2-D7477E6DA3D2}" srcOrd="4" destOrd="0" parTransId="{83A87087-1A5D-4254-B9C9-F7BEDB19CD4D}" sibTransId="{4B034D61-E696-4E94-9795-78A2066D8EBD}"/>
    <dgm:cxn modelId="{66B512A5-FAFA-41E2-888F-88B4319A25D8}" srcId="{C711AF1F-E6BE-416E-905D-1544B4D8D417}" destId="{78C466F4-D430-4006-BE35-3462A4D61EBD}" srcOrd="3" destOrd="0" parTransId="{11A95B2A-A70C-4AFA-9BCE-1D7D85991592}" sibTransId="{057502EC-A823-4285-BFA6-3F87BB099C3D}"/>
    <dgm:cxn modelId="{8F71C3AB-956B-4DF5-BF83-437F12D9EC1F}" type="presOf" srcId="{78C466F4-D430-4006-BE35-3462A4D61EBD}" destId="{35ED58F3-9C67-4DC9-AE36-F0B9DCE7A1B8}" srcOrd="0" destOrd="0" presId="urn:microsoft.com/office/officeart/2005/8/layout/default"/>
    <dgm:cxn modelId="{E6268BB3-7536-4A61-A164-8BA45D981458}" srcId="{C711AF1F-E6BE-416E-905D-1544B4D8D417}" destId="{8DCF9C3E-6864-4B1B-8EE0-BD37DD33E490}" srcOrd="9" destOrd="0" parTransId="{28473A7F-AD3D-42C3-B377-AFCE0FC56B70}" sibTransId="{868F5206-A034-4C02-B6AB-5515C18605AF}"/>
    <dgm:cxn modelId="{16E7DBB7-1F5F-4B8E-96A3-28416B9B7E01}" srcId="{C711AF1F-E6BE-416E-905D-1544B4D8D417}" destId="{39A662B0-12D1-493D-8ABA-F0A677BD74BC}" srcOrd="0" destOrd="0" parTransId="{43ACB437-1481-4642-8B77-846BB145C8EF}" sibTransId="{5D81E11F-3F54-4B05-8539-A475AE128DCA}"/>
    <dgm:cxn modelId="{34D1C3BE-C90C-40E8-8DBE-30EBFDCA35FF}" type="presOf" srcId="{39A662B0-12D1-493D-8ABA-F0A677BD74BC}" destId="{13104507-7739-4BAD-B441-BC251DAB0096}" srcOrd="0" destOrd="0" presId="urn:microsoft.com/office/officeart/2005/8/layout/default"/>
    <dgm:cxn modelId="{1E8A7EC3-EE0B-4D64-BFE8-33A33F45860F}" type="presOf" srcId="{91A99E67-1AEE-4A04-9491-0FDBD7B2F70B}" destId="{1D459999-68F6-4ABD-8807-8814E67FA63A}" srcOrd="0" destOrd="0" presId="urn:microsoft.com/office/officeart/2005/8/layout/default"/>
    <dgm:cxn modelId="{B30D93E0-A103-4A30-ADC7-6709AD17ACFB}" type="presOf" srcId="{8DCF9C3E-6864-4B1B-8EE0-BD37DD33E490}" destId="{D3C6AA9C-555F-471F-ADE2-B48AF5B9FA8C}" srcOrd="0" destOrd="0" presId="urn:microsoft.com/office/officeart/2005/8/layout/default"/>
    <dgm:cxn modelId="{FE6BABEC-2C26-477F-A1EA-7C8983E9DBEB}" type="presOf" srcId="{71174027-35B2-4247-95C3-9B8237194FB8}" destId="{37EE29E4-D2EA-4066-B0BC-2DB5799A43C2}" srcOrd="0" destOrd="0" presId="urn:microsoft.com/office/officeart/2005/8/layout/default"/>
    <dgm:cxn modelId="{55B1BF6A-2DE1-40F3-BD6E-AD5812AB3816}" type="presParOf" srcId="{A6A6F17D-7B2D-4CBB-B0C4-8A3A1DFD8E03}" destId="{13104507-7739-4BAD-B441-BC251DAB0096}" srcOrd="0" destOrd="0" presId="urn:microsoft.com/office/officeart/2005/8/layout/default"/>
    <dgm:cxn modelId="{A0D1CE76-3DE0-4AA3-B5DF-011DC976ABC1}" type="presParOf" srcId="{A6A6F17D-7B2D-4CBB-B0C4-8A3A1DFD8E03}" destId="{BA0D1E79-F0A9-4B09-AA9E-17CAF2C3C226}" srcOrd="1" destOrd="0" presId="urn:microsoft.com/office/officeart/2005/8/layout/default"/>
    <dgm:cxn modelId="{660A265B-350A-48FE-87FA-EEA2F8E315DB}" type="presParOf" srcId="{A6A6F17D-7B2D-4CBB-B0C4-8A3A1DFD8E03}" destId="{1D459999-68F6-4ABD-8807-8814E67FA63A}" srcOrd="2" destOrd="0" presId="urn:microsoft.com/office/officeart/2005/8/layout/default"/>
    <dgm:cxn modelId="{D6BEF5F6-67C9-48D0-A0CA-098FCDC30EA8}" type="presParOf" srcId="{A6A6F17D-7B2D-4CBB-B0C4-8A3A1DFD8E03}" destId="{042DAA21-2987-4CB5-9AD8-66F82ED109B1}" srcOrd="3" destOrd="0" presId="urn:microsoft.com/office/officeart/2005/8/layout/default"/>
    <dgm:cxn modelId="{2EECCE68-F623-46FE-B65A-E9157EF6D8C1}" type="presParOf" srcId="{A6A6F17D-7B2D-4CBB-B0C4-8A3A1DFD8E03}" destId="{37EE29E4-D2EA-4066-B0BC-2DB5799A43C2}" srcOrd="4" destOrd="0" presId="urn:microsoft.com/office/officeart/2005/8/layout/default"/>
    <dgm:cxn modelId="{5559B846-2A7A-42E4-BF62-2B9942A510F9}" type="presParOf" srcId="{A6A6F17D-7B2D-4CBB-B0C4-8A3A1DFD8E03}" destId="{6283049C-582A-4B68-9254-9D4A24E8CC36}" srcOrd="5" destOrd="0" presId="urn:microsoft.com/office/officeart/2005/8/layout/default"/>
    <dgm:cxn modelId="{821E3C6B-67F1-4414-9719-DB09D6BE322F}" type="presParOf" srcId="{A6A6F17D-7B2D-4CBB-B0C4-8A3A1DFD8E03}" destId="{35ED58F3-9C67-4DC9-AE36-F0B9DCE7A1B8}" srcOrd="6" destOrd="0" presId="urn:microsoft.com/office/officeart/2005/8/layout/default"/>
    <dgm:cxn modelId="{F2924268-E94E-4109-8CE1-7FE2DACF8ABF}" type="presParOf" srcId="{A6A6F17D-7B2D-4CBB-B0C4-8A3A1DFD8E03}" destId="{E903F7EA-DE09-43F6-9CB3-4235830E78DC}" srcOrd="7" destOrd="0" presId="urn:microsoft.com/office/officeart/2005/8/layout/default"/>
    <dgm:cxn modelId="{B5AAB7F1-A7C2-4C69-B28C-537F8FF519E4}" type="presParOf" srcId="{A6A6F17D-7B2D-4CBB-B0C4-8A3A1DFD8E03}" destId="{E3B02B14-4B36-45FB-87C8-BCF57C997125}" srcOrd="8" destOrd="0" presId="urn:microsoft.com/office/officeart/2005/8/layout/default"/>
    <dgm:cxn modelId="{BA65B7E5-A67F-464B-ABB4-FBDD60ED4FFE}" type="presParOf" srcId="{A6A6F17D-7B2D-4CBB-B0C4-8A3A1DFD8E03}" destId="{371B6E90-4B46-4C8B-9728-73FA54B3763E}" srcOrd="9" destOrd="0" presId="urn:microsoft.com/office/officeart/2005/8/layout/default"/>
    <dgm:cxn modelId="{5C9ED2C1-F526-42B5-999A-87E821267903}" type="presParOf" srcId="{A6A6F17D-7B2D-4CBB-B0C4-8A3A1DFD8E03}" destId="{3B1BE060-33CA-4179-9809-1C61D181017C}" srcOrd="10" destOrd="0" presId="urn:microsoft.com/office/officeart/2005/8/layout/default"/>
    <dgm:cxn modelId="{444EF44C-1873-4EA0-A85A-573FB1C58B61}" type="presParOf" srcId="{A6A6F17D-7B2D-4CBB-B0C4-8A3A1DFD8E03}" destId="{A16999D5-5755-43E6-9DC9-935640EE6CB5}" srcOrd="11" destOrd="0" presId="urn:microsoft.com/office/officeart/2005/8/layout/default"/>
    <dgm:cxn modelId="{B88D2D31-9A52-473B-842D-82C84D30F685}" type="presParOf" srcId="{A6A6F17D-7B2D-4CBB-B0C4-8A3A1DFD8E03}" destId="{E93AB305-102D-4D04-9855-9E475FFA3201}" srcOrd="12" destOrd="0" presId="urn:microsoft.com/office/officeart/2005/8/layout/default"/>
    <dgm:cxn modelId="{55F588C1-C91D-42E6-8E8F-47FAC92DAFA1}" type="presParOf" srcId="{A6A6F17D-7B2D-4CBB-B0C4-8A3A1DFD8E03}" destId="{54E48E0E-C678-4464-9329-3F40126D39D4}" srcOrd="13" destOrd="0" presId="urn:microsoft.com/office/officeart/2005/8/layout/default"/>
    <dgm:cxn modelId="{6B2E6449-DC4D-41D8-9E0D-184FC06C6204}" type="presParOf" srcId="{A6A6F17D-7B2D-4CBB-B0C4-8A3A1DFD8E03}" destId="{F06E1746-245E-4361-8A61-28E2B52D226A}" srcOrd="14" destOrd="0" presId="urn:microsoft.com/office/officeart/2005/8/layout/default"/>
    <dgm:cxn modelId="{5524E7BB-8449-4FB8-A397-269D3979A48F}" type="presParOf" srcId="{A6A6F17D-7B2D-4CBB-B0C4-8A3A1DFD8E03}" destId="{CBF129D8-68FA-4918-B8F3-F78F14068410}" srcOrd="15" destOrd="0" presId="urn:microsoft.com/office/officeart/2005/8/layout/default"/>
    <dgm:cxn modelId="{794AD3AC-C9E9-44C3-A7EF-6D5470BB370E}" type="presParOf" srcId="{A6A6F17D-7B2D-4CBB-B0C4-8A3A1DFD8E03}" destId="{794832D7-4F2C-4EDD-8B53-30D3D4F57F9F}" srcOrd="16" destOrd="0" presId="urn:microsoft.com/office/officeart/2005/8/layout/default"/>
    <dgm:cxn modelId="{918E85AA-680C-4DFC-B124-8570C1E2B50B}" type="presParOf" srcId="{A6A6F17D-7B2D-4CBB-B0C4-8A3A1DFD8E03}" destId="{52A75803-01A6-41BC-AB8A-5A5C19CAE251}" srcOrd="17" destOrd="0" presId="urn:microsoft.com/office/officeart/2005/8/layout/default"/>
    <dgm:cxn modelId="{4EF24E85-1E12-4ADE-98F4-11202D2E4778}" type="presParOf" srcId="{A6A6F17D-7B2D-4CBB-B0C4-8A3A1DFD8E03}" destId="{D3C6AA9C-555F-471F-ADE2-B48AF5B9FA8C}"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04507-7739-4BAD-B441-BC251DAB0096}">
      <dsp:nvSpPr>
        <dsp:cNvPr id="0" name=""/>
        <dsp:cNvSpPr/>
      </dsp:nvSpPr>
      <dsp:spPr>
        <a:xfrm>
          <a:off x="818240" y="2100"/>
          <a:ext cx="2027274" cy="121636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kern="1200"/>
            <a:t>Apple Scab </a:t>
          </a:r>
          <a:endParaRPr lang="en-US" sz="2500" kern="1200"/>
        </a:p>
      </dsp:txBody>
      <dsp:txXfrm>
        <a:off x="818240" y="2100"/>
        <a:ext cx="2027274" cy="1216364"/>
      </dsp:txXfrm>
    </dsp:sp>
    <dsp:sp modelId="{1D459999-68F6-4ABD-8807-8814E67FA63A}">
      <dsp:nvSpPr>
        <dsp:cNvPr id="0" name=""/>
        <dsp:cNvSpPr/>
      </dsp:nvSpPr>
      <dsp:spPr>
        <a:xfrm>
          <a:off x="3048242" y="2100"/>
          <a:ext cx="2027274" cy="121636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kern="1200"/>
            <a:t>Apple Black Rot </a:t>
          </a:r>
          <a:endParaRPr lang="en-US" sz="2500" kern="1200"/>
        </a:p>
      </dsp:txBody>
      <dsp:txXfrm>
        <a:off x="3048242" y="2100"/>
        <a:ext cx="2027274" cy="1216364"/>
      </dsp:txXfrm>
    </dsp:sp>
    <dsp:sp modelId="{37EE29E4-D2EA-4066-B0BC-2DB5799A43C2}">
      <dsp:nvSpPr>
        <dsp:cNvPr id="0" name=""/>
        <dsp:cNvSpPr/>
      </dsp:nvSpPr>
      <dsp:spPr>
        <a:xfrm>
          <a:off x="5278244" y="2100"/>
          <a:ext cx="2027274" cy="121636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kern="1200"/>
            <a:t>Apple Cedar Rust </a:t>
          </a:r>
          <a:endParaRPr lang="en-US" sz="2500" kern="1200"/>
        </a:p>
      </dsp:txBody>
      <dsp:txXfrm>
        <a:off x="5278244" y="2100"/>
        <a:ext cx="2027274" cy="1216364"/>
      </dsp:txXfrm>
    </dsp:sp>
    <dsp:sp modelId="{35ED58F3-9C67-4DC9-AE36-F0B9DCE7A1B8}">
      <dsp:nvSpPr>
        <dsp:cNvPr id="0" name=""/>
        <dsp:cNvSpPr/>
      </dsp:nvSpPr>
      <dsp:spPr>
        <a:xfrm>
          <a:off x="7508246" y="2100"/>
          <a:ext cx="2027274" cy="121636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kern="1200"/>
            <a:t>Apple Healthy</a:t>
          </a:r>
          <a:endParaRPr lang="en-US" sz="2500" kern="1200"/>
        </a:p>
      </dsp:txBody>
      <dsp:txXfrm>
        <a:off x="7508246" y="2100"/>
        <a:ext cx="2027274" cy="1216364"/>
      </dsp:txXfrm>
    </dsp:sp>
    <dsp:sp modelId="{E3B02B14-4B36-45FB-87C8-BCF57C997125}">
      <dsp:nvSpPr>
        <dsp:cNvPr id="0" name=""/>
        <dsp:cNvSpPr/>
      </dsp:nvSpPr>
      <dsp:spPr>
        <a:xfrm>
          <a:off x="818240" y="1421193"/>
          <a:ext cx="2027274" cy="121636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kern="1200"/>
            <a:t>Cherry Powdery Mildew</a:t>
          </a:r>
          <a:endParaRPr lang="en-US" sz="2500" kern="1200"/>
        </a:p>
      </dsp:txBody>
      <dsp:txXfrm>
        <a:off x="818240" y="1421193"/>
        <a:ext cx="2027274" cy="1216364"/>
      </dsp:txXfrm>
    </dsp:sp>
    <dsp:sp modelId="{3B1BE060-33CA-4179-9809-1C61D181017C}">
      <dsp:nvSpPr>
        <dsp:cNvPr id="0" name=""/>
        <dsp:cNvSpPr/>
      </dsp:nvSpPr>
      <dsp:spPr>
        <a:xfrm>
          <a:off x="3048242" y="1421193"/>
          <a:ext cx="2027274" cy="121636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kern="1200"/>
            <a:t>Cherry Healthy </a:t>
          </a:r>
          <a:endParaRPr lang="en-US" sz="2500" kern="1200"/>
        </a:p>
      </dsp:txBody>
      <dsp:txXfrm>
        <a:off x="3048242" y="1421193"/>
        <a:ext cx="2027274" cy="1216364"/>
      </dsp:txXfrm>
    </dsp:sp>
    <dsp:sp modelId="{E93AB305-102D-4D04-9855-9E475FFA3201}">
      <dsp:nvSpPr>
        <dsp:cNvPr id="0" name=""/>
        <dsp:cNvSpPr/>
      </dsp:nvSpPr>
      <dsp:spPr>
        <a:xfrm>
          <a:off x="5278244" y="1421193"/>
          <a:ext cx="2027274" cy="121636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kern="1200"/>
            <a:t>Corn Gray Leaf Spot</a:t>
          </a:r>
          <a:endParaRPr lang="en-US" sz="2500" kern="1200"/>
        </a:p>
      </dsp:txBody>
      <dsp:txXfrm>
        <a:off x="5278244" y="1421193"/>
        <a:ext cx="2027274" cy="1216364"/>
      </dsp:txXfrm>
    </dsp:sp>
    <dsp:sp modelId="{F06E1746-245E-4361-8A61-28E2B52D226A}">
      <dsp:nvSpPr>
        <dsp:cNvPr id="0" name=""/>
        <dsp:cNvSpPr/>
      </dsp:nvSpPr>
      <dsp:spPr>
        <a:xfrm>
          <a:off x="7508246" y="1421193"/>
          <a:ext cx="2027274" cy="121636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kern="1200"/>
            <a:t>Corn Common Rust</a:t>
          </a:r>
          <a:endParaRPr lang="en-US" sz="2500" kern="1200"/>
        </a:p>
      </dsp:txBody>
      <dsp:txXfrm>
        <a:off x="7508246" y="1421193"/>
        <a:ext cx="2027274" cy="1216364"/>
      </dsp:txXfrm>
    </dsp:sp>
    <dsp:sp modelId="{794832D7-4F2C-4EDD-8B53-30D3D4F57F9F}">
      <dsp:nvSpPr>
        <dsp:cNvPr id="0" name=""/>
        <dsp:cNvSpPr/>
      </dsp:nvSpPr>
      <dsp:spPr>
        <a:xfrm>
          <a:off x="3048242" y="2840285"/>
          <a:ext cx="2027274" cy="121636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kern="1200"/>
            <a:t>Corn Northern Leaf Blight</a:t>
          </a:r>
          <a:endParaRPr lang="en-US" sz="2500" kern="1200"/>
        </a:p>
      </dsp:txBody>
      <dsp:txXfrm>
        <a:off x="3048242" y="2840285"/>
        <a:ext cx="2027274" cy="1216364"/>
      </dsp:txXfrm>
    </dsp:sp>
    <dsp:sp modelId="{D3C6AA9C-555F-471F-ADE2-B48AF5B9FA8C}">
      <dsp:nvSpPr>
        <dsp:cNvPr id="0" name=""/>
        <dsp:cNvSpPr/>
      </dsp:nvSpPr>
      <dsp:spPr>
        <a:xfrm>
          <a:off x="5278244" y="2840285"/>
          <a:ext cx="2027274" cy="121636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kern="1200"/>
            <a:t>Corn Healthy</a:t>
          </a:r>
          <a:endParaRPr lang="en-US" sz="2500" kern="1200"/>
        </a:p>
      </dsp:txBody>
      <dsp:txXfrm>
        <a:off x="5278244" y="2840285"/>
        <a:ext cx="2027274" cy="121636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6B3C40A-BA64-429F-8C34-8739B4AA124D}" type="datetimeFigureOut">
              <a:rPr lang="tr-TR" smtClean="0"/>
              <a:t>20.05.2024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FD329C-D1D8-4D1A-B80A-B689618A1D94}" type="slidenum">
              <a:rPr lang="tr-TR" smtClean="0"/>
              <a:t>‹#›</a:t>
            </a:fld>
            <a:endParaRPr lang="tr-TR"/>
          </a:p>
        </p:txBody>
      </p:sp>
    </p:spTree>
    <p:extLst>
      <p:ext uri="{BB962C8B-B14F-4D97-AF65-F5344CB8AC3E}">
        <p14:creationId xmlns:p14="http://schemas.microsoft.com/office/powerpoint/2010/main" val="4269523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6B3C40A-BA64-429F-8C34-8739B4AA124D}" type="datetimeFigureOut">
              <a:rPr lang="tr-TR" smtClean="0"/>
              <a:t>20.05.2024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CFD329C-D1D8-4D1A-B80A-B689618A1D94}" type="slidenum">
              <a:rPr lang="tr-TR" smtClean="0"/>
              <a:t>‹#›</a:t>
            </a:fld>
            <a:endParaRPr lang="tr-TR"/>
          </a:p>
        </p:txBody>
      </p:sp>
    </p:spTree>
    <p:extLst>
      <p:ext uri="{BB962C8B-B14F-4D97-AF65-F5344CB8AC3E}">
        <p14:creationId xmlns:p14="http://schemas.microsoft.com/office/powerpoint/2010/main" val="661389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6B3C40A-BA64-429F-8C34-8739B4AA124D}" type="datetimeFigureOut">
              <a:rPr lang="tr-TR" smtClean="0"/>
              <a:t>20.05.2024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CFD329C-D1D8-4D1A-B80A-B689618A1D94}" type="slidenum">
              <a:rPr lang="tr-TR" smtClean="0"/>
              <a:t>‹#›</a:t>
            </a:fld>
            <a:endParaRPr lang="tr-TR"/>
          </a:p>
        </p:txBody>
      </p:sp>
    </p:spTree>
    <p:extLst>
      <p:ext uri="{BB962C8B-B14F-4D97-AF65-F5344CB8AC3E}">
        <p14:creationId xmlns:p14="http://schemas.microsoft.com/office/powerpoint/2010/main" val="2664024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6B3C40A-BA64-429F-8C34-8739B4AA124D}" type="datetimeFigureOut">
              <a:rPr lang="tr-TR" smtClean="0"/>
              <a:t>20.05.2024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CFD329C-D1D8-4D1A-B80A-B689618A1D94}" type="slidenum">
              <a:rPr lang="tr-TR" smtClean="0"/>
              <a:t>‹#›</a:t>
            </a:fld>
            <a:endParaRPr lang="tr-T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67681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6B3C40A-BA64-429F-8C34-8739B4AA124D}" type="datetimeFigureOut">
              <a:rPr lang="tr-TR" smtClean="0"/>
              <a:t>20.05.2024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CFD329C-D1D8-4D1A-B80A-B689618A1D94}" type="slidenum">
              <a:rPr lang="tr-TR" smtClean="0"/>
              <a:t>‹#›</a:t>
            </a:fld>
            <a:endParaRPr lang="tr-TR"/>
          </a:p>
        </p:txBody>
      </p:sp>
    </p:spTree>
    <p:extLst>
      <p:ext uri="{BB962C8B-B14F-4D97-AF65-F5344CB8AC3E}">
        <p14:creationId xmlns:p14="http://schemas.microsoft.com/office/powerpoint/2010/main" val="3719835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A6B3C40A-BA64-429F-8C34-8739B4AA124D}" type="datetimeFigureOut">
              <a:rPr lang="tr-TR" smtClean="0"/>
              <a:t>20.05.2024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CFD329C-D1D8-4D1A-B80A-B689618A1D94}" type="slidenum">
              <a:rPr lang="tr-TR" smtClean="0"/>
              <a:t>‹#›</a:t>
            </a:fld>
            <a:endParaRPr lang="tr-TR"/>
          </a:p>
        </p:txBody>
      </p:sp>
    </p:spTree>
    <p:extLst>
      <p:ext uri="{BB962C8B-B14F-4D97-AF65-F5344CB8AC3E}">
        <p14:creationId xmlns:p14="http://schemas.microsoft.com/office/powerpoint/2010/main" val="2670629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A6B3C40A-BA64-429F-8C34-8739B4AA124D}" type="datetimeFigureOut">
              <a:rPr lang="tr-TR" smtClean="0"/>
              <a:t>20.05.2024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CFD329C-D1D8-4D1A-B80A-B689618A1D94}" type="slidenum">
              <a:rPr lang="tr-TR" smtClean="0"/>
              <a:t>‹#›</a:t>
            </a:fld>
            <a:endParaRPr lang="tr-TR"/>
          </a:p>
        </p:txBody>
      </p:sp>
    </p:spTree>
    <p:extLst>
      <p:ext uri="{BB962C8B-B14F-4D97-AF65-F5344CB8AC3E}">
        <p14:creationId xmlns:p14="http://schemas.microsoft.com/office/powerpoint/2010/main" val="3707692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6B3C40A-BA64-429F-8C34-8739B4AA124D}" type="datetimeFigureOut">
              <a:rPr lang="tr-TR" smtClean="0"/>
              <a:t>20.05.2024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FD329C-D1D8-4D1A-B80A-B689618A1D94}" type="slidenum">
              <a:rPr lang="tr-TR" smtClean="0"/>
              <a:t>‹#›</a:t>
            </a:fld>
            <a:endParaRPr lang="tr-TR"/>
          </a:p>
        </p:txBody>
      </p:sp>
    </p:spTree>
    <p:extLst>
      <p:ext uri="{BB962C8B-B14F-4D97-AF65-F5344CB8AC3E}">
        <p14:creationId xmlns:p14="http://schemas.microsoft.com/office/powerpoint/2010/main" val="2634408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6B3C40A-BA64-429F-8C34-8739B4AA124D}" type="datetimeFigureOut">
              <a:rPr lang="tr-TR" smtClean="0"/>
              <a:t>20.05.2024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FD329C-D1D8-4D1A-B80A-B689618A1D94}" type="slidenum">
              <a:rPr lang="tr-TR" smtClean="0"/>
              <a:t>‹#›</a:t>
            </a:fld>
            <a:endParaRPr lang="tr-TR"/>
          </a:p>
        </p:txBody>
      </p:sp>
    </p:spTree>
    <p:extLst>
      <p:ext uri="{BB962C8B-B14F-4D97-AF65-F5344CB8AC3E}">
        <p14:creationId xmlns:p14="http://schemas.microsoft.com/office/powerpoint/2010/main" val="262346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6B3C40A-BA64-429F-8C34-8739B4AA124D}" type="datetimeFigureOut">
              <a:rPr lang="tr-TR" smtClean="0"/>
              <a:t>20.05.2024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FD329C-D1D8-4D1A-B80A-B689618A1D94}" type="slidenum">
              <a:rPr lang="tr-TR" smtClean="0"/>
              <a:t>‹#›</a:t>
            </a:fld>
            <a:endParaRPr lang="tr-TR"/>
          </a:p>
        </p:txBody>
      </p:sp>
    </p:spTree>
    <p:extLst>
      <p:ext uri="{BB962C8B-B14F-4D97-AF65-F5344CB8AC3E}">
        <p14:creationId xmlns:p14="http://schemas.microsoft.com/office/powerpoint/2010/main" val="3123735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6B3C40A-BA64-429F-8C34-8739B4AA124D}" type="datetimeFigureOut">
              <a:rPr lang="tr-TR" smtClean="0"/>
              <a:t>20.05.2024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FD329C-D1D8-4D1A-B80A-B689618A1D94}" type="slidenum">
              <a:rPr lang="tr-TR" smtClean="0"/>
              <a:t>‹#›</a:t>
            </a:fld>
            <a:endParaRPr lang="tr-TR"/>
          </a:p>
        </p:txBody>
      </p:sp>
    </p:spTree>
    <p:extLst>
      <p:ext uri="{BB962C8B-B14F-4D97-AF65-F5344CB8AC3E}">
        <p14:creationId xmlns:p14="http://schemas.microsoft.com/office/powerpoint/2010/main" val="223492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6B3C40A-BA64-429F-8C34-8739B4AA124D}" type="datetimeFigureOut">
              <a:rPr lang="tr-TR" smtClean="0"/>
              <a:t>20.05.2024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CFD329C-D1D8-4D1A-B80A-B689618A1D94}" type="slidenum">
              <a:rPr lang="tr-TR" smtClean="0"/>
              <a:t>‹#›</a:t>
            </a:fld>
            <a:endParaRPr lang="tr-TR"/>
          </a:p>
        </p:txBody>
      </p:sp>
    </p:spTree>
    <p:extLst>
      <p:ext uri="{BB962C8B-B14F-4D97-AF65-F5344CB8AC3E}">
        <p14:creationId xmlns:p14="http://schemas.microsoft.com/office/powerpoint/2010/main" val="908946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6B3C40A-BA64-429F-8C34-8739B4AA124D}" type="datetimeFigureOut">
              <a:rPr lang="tr-TR" smtClean="0"/>
              <a:t>20.05.2024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CFD329C-D1D8-4D1A-B80A-B689618A1D94}" type="slidenum">
              <a:rPr lang="tr-TR" smtClean="0"/>
              <a:t>‹#›</a:t>
            </a:fld>
            <a:endParaRPr lang="tr-TR"/>
          </a:p>
        </p:txBody>
      </p:sp>
    </p:spTree>
    <p:extLst>
      <p:ext uri="{BB962C8B-B14F-4D97-AF65-F5344CB8AC3E}">
        <p14:creationId xmlns:p14="http://schemas.microsoft.com/office/powerpoint/2010/main" val="31981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6B3C40A-BA64-429F-8C34-8739B4AA124D}" type="datetimeFigureOut">
              <a:rPr lang="tr-TR" smtClean="0"/>
              <a:t>20.05.2024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CFD329C-D1D8-4D1A-B80A-B689618A1D94}" type="slidenum">
              <a:rPr lang="tr-TR" smtClean="0"/>
              <a:t>‹#›</a:t>
            </a:fld>
            <a:endParaRPr lang="tr-TR"/>
          </a:p>
        </p:txBody>
      </p:sp>
    </p:spTree>
    <p:extLst>
      <p:ext uri="{BB962C8B-B14F-4D97-AF65-F5344CB8AC3E}">
        <p14:creationId xmlns:p14="http://schemas.microsoft.com/office/powerpoint/2010/main" val="3010016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B3C40A-BA64-429F-8C34-8739B4AA124D}" type="datetimeFigureOut">
              <a:rPr lang="tr-TR" smtClean="0"/>
              <a:t>20.05.2024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CFD329C-D1D8-4D1A-B80A-B689618A1D94}" type="slidenum">
              <a:rPr lang="tr-TR" smtClean="0"/>
              <a:t>‹#›</a:t>
            </a:fld>
            <a:endParaRPr lang="tr-TR"/>
          </a:p>
        </p:txBody>
      </p:sp>
    </p:spTree>
    <p:extLst>
      <p:ext uri="{BB962C8B-B14F-4D97-AF65-F5344CB8AC3E}">
        <p14:creationId xmlns:p14="http://schemas.microsoft.com/office/powerpoint/2010/main" val="3241336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6B3C40A-BA64-429F-8C34-8739B4AA124D}" type="datetimeFigureOut">
              <a:rPr lang="tr-TR" smtClean="0"/>
              <a:t>20.05.2024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CFD329C-D1D8-4D1A-B80A-B689618A1D94}" type="slidenum">
              <a:rPr lang="tr-TR" smtClean="0"/>
              <a:t>‹#›</a:t>
            </a:fld>
            <a:endParaRPr lang="tr-TR"/>
          </a:p>
        </p:txBody>
      </p:sp>
    </p:spTree>
    <p:extLst>
      <p:ext uri="{BB962C8B-B14F-4D97-AF65-F5344CB8AC3E}">
        <p14:creationId xmlns:p14="http://schemas.microsoft.com/office/powerpoint/2010/main" val="2201232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6B3C40A-BA64-429F-8C34-8739B4AA124D}" type="datetimeFigureOut">
              <a:rPr lang="tr-TR" smtClean="0"/>
              <a:t>20.05.2024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CFD329C-D1D8-4D1A-B80A-B689618A1D94}" type="slidenum">
              <a:rPr lang="tr-TR" smtClean="0"/>
              <a:t>‹#›</a:t>
            </a:fld>
            <a:endParaRPr lang="tr-TR"/>
          </a:p>
        </p:txBody>
      </p:sp>
    </p:spTree>
    <p:extLst>
      <p:ext uri="{BB962C8B-B14F-4D97-AF65-F5344CB8AC3E}">
        <p14:creationId xmlns:p14="http://schemas.microsoft.com/office/powerpoint/2010/main" val="1958205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6B3C40A-BA64-429F-8C34-8739B4AA124D}" type="datetimeFigureOut">
              <a:rPr lang="tr-TR" smtClean="0"/>
              <a:t>20.05.2024</a:t>
            </a:fld>
            <a:endParaRPr lang="tr-T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CFD329C-D1D8-4D1A-B80A-B689618A1D94}" type="slidenum">
              <a:rPr lang="tr-TR" smtClean="0"/>
              <a:t>‹#›</a:t>
            </a:fld>
            <a:endParaRPr lang="tr-TR"/>
          </a:p>
        </p:txBody>
      </p:sp>
    </p:spTree>
    <p:extLst>
      <p:ext uri="{BB962C8B-B14F-4D97-AF65-F5344CB8AC3E}">
        <p14:creationId xmlns:p14="http://schemas.microsoft.com/office/powerpoint/2010/main" val="15691078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EE8333-CAD5-23AD-0FFD-AD8D0E8AEFC5}"/>
              </a:ext>
            </a:extLst>
          </p:cNvPr>
          <p:cNvSpPr>
            <a:spLocks noGrp="1"/>
          </p:cNvSpPr>
          <p:nvPr>
            <p:ph type="ctrTitle"/>
          </p:nvPr>
        </p:nvSpPr>
        <p:spPr/>
        <p:txBody>
          <a:bodyPr/>
          <a:lstStyle/>
          <a:p>
            <a:r>
              <a:rPr lang="tr-TR" dirty="0"/>
              <a:t>Bitki Hastalıklarının Görüntü İşleme ile Teşhisi</a:t>
            </a:r>
          </a:p>
        </p:txBody>
      </p:sp>
      <p:sp>
        <p:nvSpPr>
          <p:cNvPr id="3" name="Alt Başlık 2">
            <a:extLst>
              <a:ext uri="{FF2B5EF4-FFF2-40B4-BE49-F238E27FC236}">
                <a16:creationId xmlns:a16="http://schemas.microsoft.com/office/drawing/2014/main" id="{2EDEC1B1-CCB8-6761-0496-1E9918977917}"/>
              </a:ext>
            </a:extLst>
          </p:cNvPr>
          <p:cNvSpPr>
            <a:spLocks noGrp="1"/>
          </p:cNvSpPr>
          <p:nvPr>
            <p:ph type="subTitle" idx="1"/>
          </p:nvPr>
        </p:nvSpPr>
        <p:spPr/>
        <p:txBody>
          <a:bodyPr>
            <a:normAutofit fontScale="85000" lnSpcReduction="10000"/>
          </a:bodyPr>
          <a:lstStyle/>
          <a:p>
            <a:r>
              <a:rPr lang="tr-TR" dirty="0"/>
              <a:t>Ahmet Kaan Kara – 203405035</a:t>
            </a:r>
          </a:p>
          <a:p>
            <a:r>
              <a:rPr lang="tr-TR" dirty="0"/>
              <a:t>Sinan Öztürk - 203405053</a:t>
            </a:r>
          </a:p>
          <a:p>
            <a:r>
              <a:rPr lang="tr-TR" dirty="0"/>
              <a:t>İsmail Kurt - 203405047</a:t>
            </a:r>
          </a:p>
        </p:txBody>
      </p:sp>
    </p:spTree>
    <p:extLst>
      <p:ext uri="{BB962C8B-B14F-4D97-AF65-F5344CB8AC3E}">
        <p14:creationId xmlns:p14="http://schemas.microsoft.com/office/powerpoint/2010/main" val="4071553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70D07E-BDE1-23A8-62D7-89D6ACED1EB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C198CFD9-56C2-E8B6-5149-B08BE1863062}"/>
              </a:ext>
            </a:extLst>
          </p:cNvPr>
          <p:cNvSpPr>
            <a:spLocks noGrp="1"/>
          </p:cNvSpPr>
          <p:nvPr>
            <p:ph idx="1"/>
          </p:nvPr>
        </p:nvSpPr>
        <p:spPr/>
        <p:txBody>
          <a:bodyPr/>
          <a:lstStyle/>
          <a:p>
            <a:r>
              <a:rPr lang="tr-TR" dirty="0"/>
              <a:t>Dinlediğiniz için teşekkür ederiz.</a:t>
            </a:r>
          </a:p>
        </p:txBody>
      </p:sp>
    </p:spTree>
    <p:extLst>
      <p:ext uri="{BB962C8B-B14F-4D97-AF65-F5344CB8AC3E}">
        <p14:creationId xmlns:p14="http://schemas.microsoft.com/office/powerpoint/2010/main" val="60938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64B4D8-3602-C047-C88C-6AD24F6B9B3F}"/>
              </a:ext>
            </a:extLst>
          </p:cNvPr>
          <p:cNvSpPr>
            <a:spLocks noGrp="1"/>
          </p:cNvSpPr>
          <p:nvPr>
            <p:ph type="title"/>
          </p:nvPr>
        </p:nvSpPr>
        <p:spPr>
          <a:xfrm>
            <a:off x="5146160" y="609600"/>
            <a:ext cx="5978072" cy="970450"/>
          </a:xfrm>
        </p:spPr>
        <p:txBody>
          <a:bodyPr>
            <a:normAutofit/>
          </a:bodyPr>
          <a:lstStyle/>
          <a:p>
            <a:r>
              <a:rPr lang="tr-TR" dirty="0"/>
              <a:t>Projenin Amacı</a:t>
            </a:r>
          </a:p>
        </p:txBody>
      </p:sp>
      <p:pic>
        <p:nvPicPr>
          <p:cNvPr id="5" name="Picture 4" descr="Yeşil renk, altta oturtma SSU">
            <a:extLst>
              <a:ext uri="{FF2B5EF4-FFF2-40B4-BE49-F238E27FC236}">
                <a16:creationId xmlns:a16="http://schemas.microsoft.com/office/drawing/2014/main" id="{240E9183-533B-CE58-197F-1D43E5915C70}"/>
              </a:ext>
            </a:extLst>
          </p:cNvPr>
          <p:cNvPicPr>
            <a:picLocks noChangeAspect="1"/>
          </p:cNvPicPr>
          <p:nvPr/>
        </p:nvPicPr>
        <p:blipFill rotWithShape="1">
          <a:blip r:embed="rId3"/>
          <a:srcRect l="49677" r="8992" b="-1"/>
          <a:stretch/>
        </p:blipFill>
        <p:spPr>
          <a:xfrm>
            <a:off x="-10649" y="1"/>
            <a:ext cx="4571649" cy="6858000"/>
          </a:xfrm>
          <a:prstGeom prst="rect">
            <a:avLst/>
          </a:prstGeom>
        </p:spPr>
      </p:pic>
      <p:sp>
        <p:nvSpPr>
          <p:cNvPr id="3" name="İçerik Yer Tutucusu 2">
            <a:extLst>
              <a:ext uri="{FF2B5EF4-FFF2-40B4-BE49-F238E27FC236}">
                <a16:creationId xmlns:a16="http://schemas.microsoft.com/office/drawing/2014/main" id="{C8D06584-B9D2-F37A-BDE0-256FE5011AC0}"/>
              </a:ext>
            </a:extLst>
          </p:cNvPr>
          <p:cNvSpPr>
            <a:spLocks noGrp="1"/>
          </p:cNvSpPr>
          <p:nvPr>
            <p:ph idx="1"/>
          </p:nvPr>
        </p:nvSpPr>
        <p:spPr>
          <a:xfrm>
            <a:off x="5146160" y="1828801"/>
            <a:ext cx="5978072" cy="3866048"/>
          </a:xfrm>
        </p:spPr>
        <p:txBody>
          <a:bodyPr anchor="ctr">
            <a:normAutofit/>
          </a:bodyPr>
          <a:lstStyle/>
          <a:p>
            <a:pPr>
              <a:buClr>
                <a:srgbClr val="9BA01C"/>
              </a:buClr>
            </a:pPr>
            <a:r>
              <a:rPr lang="tr-TR"/>
              <a:t>Bitki yapraklarının görüntülerini kullanarak bitki hastalıklarını otomatik olarak teşhis edebilen bir görüntü işleme sistemi geliştirmektir. </a:t>
            </a:r>
          </a:p>
          <a:p>
            <a:pPr>
              <a:buClr>
                <a:srgbClr val="9BA01C"/>
              </a:buClr>
            </a:pPr>
            <a:r>
              <a:rPr lang="tr-TR"/>
              <a:t>Tarım sektöründe verimliliği artırmak, ürün kayıplarını azaltmak ve çiftçilerin hastalıklarla mücadele süreçlerini optimize etmek için kullanılabilir.</a:t>
            </a:r>
          </a:p>
          <a:p>
            <a:pPr>
              <a:buClr>
                <a:srgbClr val="9BA01C"/>
              </a:buClr>
            </a:pPr>
            <a:r>
              <a:rPr lang="tr-TR"/>
              <a:t>Bu bağlamda, geliştirilen sistem, bitki hastalıklarının erken tespiti ve doğru teşhisi sayesinde, hızlı ve etkili bir şekilde müdahale imkanı sunar.</a:t>
            </a:r>
          </a:p>
        </p:txBody>
      </p:sp>
      <p:pic>
        <p:nvPicPr>
          <p:cNvPr id="16" name="Picture 13">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Tree>
    <p:extLst>
      <p:ext uri="{BB962C8B-B14F-4D97-AF65-F5344CB8AC3E}">
        <p14:creationId xmlns:p14="http://schemas.microsoft.com/office/powerpoint/2010/main" val="1646023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E7C500-DF7D-F11C-D037-0F646A6F80C3}"/>
              </a:ext>
            </a:extLst>
          </p:cNvPr>
          <p:cNvSpPr>
            <a:spLocks noGrp="1"/>
          </p:cNvSpPr>
          <p:nvPr>
            <p:ph type="title"/>
          </p:nvPr>
        </p:nvSpPr>
        <p:spPr/>
        <p:txBody>
          <a:bodyPr/>
          <a:lstStyle/>
          <a:p>
            <a:r>
              <a:rPr lang="tr-TR" dirty="0"/>
              <a:t>Kullanılan Teknoloji Ve Kütüphaneler</a:t>
            </a:r>
          </a:p>
        </p:txBody>
      </p:sp>
      <p:sp>
        <p:nvSpPr>
          <p:cNvPr id="3" name="İçerik Yer Tutucusu 2">
            <a:extLst>
              <a:ext uri="{FF2B5EF4-FFF2-40B4-BE49-F238E27FC236}">
                <a16:creationId xmlns:a16="http://schemas.microsoft.com/office/drawing/2014/main" id="{A77E71EC-9440-A97A-4B95-BDF60649F293}"/>
              </a:ext>
            </a:extLst>
          </p:cNvPr>
          <p:cNvSpPr>
            <a:spLocks noGrp="1"/>
          </p:cNvSpPr>
          <p:nvPr>
            <p:ph idx="1"/>
          </p:nvPr>
        </p:nvSpPr>
        <p:spPr/>
        <p:txBody>
          <a:bodyPr/>
          <a:lstStyle/>
          <a:p>
            <a:r>
              <a:rPr lang="tr-TR" dirty="0" err="1"/>
              <a:t>Tensorflow</a:t>
            </a:r>
            <a:endParaRPr lang="tr-TR" dirty="0"/>
          </a:p>
          <a:p>
            <a:r>
              <a:rPr lang="tr-TR" dirty="0" err="1"/>
              <a:t>OpenCV</a:t>
            </a:r>
            <a:endParaRPr lang="tr-TR" dirty="0"/>
          </a:p>
          <a:p>
            <a:r>
              <a:rPr lang="tr-TR" dirty="0" err="1"/>
              <a:t>Numpy</a:t>
            </a:r>
            <a:endParaRPr lang="tr-TR" dirty="0"/>
          </a:p>
          <a:p>
            <a:r>
              <a:rPr lang="tr-TR" dirty="0" err="1"/>
              <a:t>Pandas</a:t>
            </a:r>
            <a:endParaRPr lang="tr-TR" dirty="0"/>
          </a:p>
        </p:txBody>
      </p:sp>
    </p:spTree>
    <p:extLst>
      <p:ext uri="{BB962C8B-B14F-4D97-AF65-F5344CB8AC3E}">
        <p14:creationId xmlns:p14="http://schemas.microsoft.com/office/powerpoint/2010/main" val="2311812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C36343-6012-A341-3920-9C2A9DA8BECB}"/>
              </a:ext>
            </a:extLst>
          </p:cNvPr>
          <p:cNvSpPr>
            <a:spLocks noGrp="1"/>
          </p:cNvSpPr>
          <p:nvPr>
            <p:ph type="title"/>
          </p:nvPr>
        </p:nvSpPr>
        <p:spPr/>
        <p:txBody>
          <a:bodyPr/>
          <a:lstStyle/>
          <a:p>
            <a:r>
              <a:rPr lang="tr-TR" dirty="0"/>
              <a:t>Kullandığımız Veri Seti Teşhis Örnekleri</a:t>
            </a:r>
          </a:p>
        </p:txBody>
      </p:sp>
      <p:graphicFrame>
        <p:nvGraphicFramePr>
          <p:cNvPr id="5" name="İçerik Yer Tutucusu 2">
            <a:extLst>
              <a:ext uri="{FF2B5EF4-FFF2-40B4-BE49-F238E27FC236}">
                <a16:creationId xmlns:a16="http://schemas.microsoft.com/office/drawing/2014/main" id="{4A563D37-F7C3-BCE5-EACC-9A9ACDA5D8F3}"/>
              </a:ext>
            </a:extLst>
          </p:cNvPr>
          <p:cNvGraphicFramePr>
            <a:graphicFrameLocks noGrp="1"/>
          </p:cNvGraphicFramePr>
          <p:nvPr>
            <p:ph idx="1"/>
            <p:extLst>
              <p:ext uri="{D42A27DB-BD31-4B8C-83A1-F6EECF244321}">
                <p14:modId xmlns:p14="http://schemas.microsoft.com/office/powerpoint/2010/main" val="1126616326"/>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972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4057FA-CF5D-8BDA-6273-5D38F8755A1B}"/>
              </a:ext>
            </a:extLst>
          </p:cNvPr>
          <p:cNvSpPr>
            <a:spLocks noGrp="1"/>
          </p:cNvSpPr>
          <p:nvPr>
            <p:ph type="title"/>
          </p:nvPr>
        </p:nvSpPr>
        <p:spPr>
          <a:xfrm>
            <a:off x="913795" y="609600"/>
            <a:ext cx="5978072" cy="1329596"/>
          </a:xfrm>
        </p:spPr>
        <p:txBody>
          <a:bodyPr>
            <a:normAutofit/>
          </a:bodyPr>
          <a:lstStyle/>
          <a:p>
            <a:endParaRPr lang="tr-TR"/>
          </a:p>
        </p:txBody>
      </p:sp>
      <p:sp>
        <p:nvSpPr>
          <p:cNvPr id="3" name="İçerik Yer Tutucusu 2">
            <a:extLst>
              <a:ext uri="{FF2B5EF4-FFF2-40B4-BE49-F238E27FC236}">
                <a16:creationId xmlns:a16="http://schemas.microsoft.com/office/drawing/2014/main" id="{BDBF0F53-0A00-732B-0EAE-BF4D9663F689}"/>
              </a:ext>
            </a:extLst>
          </p:cNvPr>
          <p:cNvSpPr>
            <a:spLocks noGrp="1"/>
          </p:cNvSpPr>
          <p:nvPr>
            <p:ph idx="1"/>
          </p:nvPr>
        </p:nvSpPr>
        <p:spPr>
          <a:xfrm>
            <a:off x="913795" y="2127623"/>
            <a:ext cx="5978072" cy="3567225"/>
          </a:xfrm>
        </p:spPr>
        <p:txBody>
          <a:bodyPr anchor="ctr">
            <a:normAutofit/>
          </a:bodyPr>
          <a:lstStyle/>
          <a:p>
            <a:pPr>
              <a:buClr>
                <a:srgbClr val="FF9B0E"/>
              </a:buClr>
            </a:pPr>
            <a:r>
              <a:rPr lang="tr-TR" dirty="0" err="1"/>
              <a:t>TensorFlow</a:t>
            </a:r>
            <a:r>
              <a:rPr lang="tr-TR" dirty="0"/>
              <a:t> ve </a:t>
            </a:r>
            <a:r>
              <a:rPr lang="tr-TR" dirty="0" err="1"/>
              <a:t>Keras</a:t>
            </a:r>
            <a:r>
              <a:rPr lang="tr-TR" dirty="0"/>
              <a:t> kullanarak eğitim görüntülerini yükler. Görüntüler otomatik olarak etiketlenir ve boyutları 128x128 piksele yeniden boyutlandırılır. Her adımda 32 görüntü işlenir ve karıştırılır, böylece model farklı veri örneklerini görebilir.</a:t>
            </a:r>
          </a:p>
        </p:txBody>
      </p:sp>
      <p:pic>
        <p:nvPicPr>
          <p:cNvPr id="12" name="Picture 11">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7" name="Resim 6">
            <a:extLst>
              <a:ext uri="{FF2B5EF4-FFF2-40B4-BE49-F238E27FC236}">
                <a16:creationId xmlns:a16="http://schemas.microsoft.com/office/drawing/2014/main" id="{90B8D1FC-542F-0194-BFED-A85C6F89724B}"/>
              </a:ext>
            </a:extLst>
          </p:cNvPr>
          <p:cNvPicPr>
            <a:picLocks noChangeAspect="1"/>
          </p:cNvPicPr>
          <p:nvPr/>
        </p:nvPicPr>
        <p:blipFill>
          <a:blip r:embed="rId4"/>
          <a:stretch>
            <a:fillRect/>
          </a:stretch>
        </p:blipFill>
        <p:spPr>
          <a:xfrm>
            <a:off x="7552945" y="2025339"/>
            <a:ext cx="3995592" cy="2339623"/>
          </a:xfrm>
          <a:prstGeom prst="rect">
            <a:avLst/>
          </a:prstGeom>
        </p:spPr>
      </p:pic>
    </p:spTree>
    <p:extLst>
      <p:ext uri="{BB962C8B-B14F-4D97-AF65-F5344CB8AC3E}">
        <p14:creationId xmlns:p14="http://schemas.microsoft.com/office/powerpoint/2010/main" val="3431091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DBAB7D-8A1C-FA64-BFBE-BF30A8872BA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3840652-AB9A-C5BE-33B1-4F6B7DA2A987}"/>
              </a:ext>
            </a:extLst>
          </p:cNvPr>
          <p:cNvSpPr>
            <a:spLocks noGrp="1"/>
          </p:cNvSpPr>
          <p:nvPr>
            <p:ph idx="1"/>
          </p:nvPr>
        </p:nvSpPr>
        <p:spPr/>
        <p:txBody>
          <a:bodyPr>
            <a:normAutofit/>
          </a:bodyPr>
          <a:lstStyle/>
          <a:p>
            <a:r>
              <a:rPr lang="tr-TR" sz="1600" dirty="0" err="1"/>
              <a:t>Tensorflow</a:t>
            </a:r>
            <a:r>
              <a:rPr lang="tr-TR" sz="1600" dirty="0"/>
              <a:t> ve </a:t>
            </a:r>
            <a:r>
              <a:rPr lang="tr-TR" sz="1600" dirty="0" err="1"/>
              <a:t>keras</a:t>
            </a:r>
            <a:r>
              <a:rPr lang="tr-TR" sz="1600" dirty="0"/>
              <a:t> kullanılarak boş bir sıralı (</a:t>
            </a:r>
            <a:r>
              <a:rPr lang="tr-TR" sz="1600" dirty="0" err="1"/>
              <a:t>sequential</a:t>
            </a:r>
            <a:r>
              <a:rPr lang="tr-TR" sz="1600" dirty="0"/>
              <a:t>) model oluşturur. </a:t>
            </a:r>
          </a:p>
          <a:p>
            <a:r>
              <a:rPr lang="tr-TR" sz="1600" dirty="0"/>
              <a:t>Giriş katmanını ekler. Bu katman, 128x128 piksel boyutunda ve 3 kanallı (RGB) görüntüler için giriş boyutunu belirtir.</a:t>
            </a:r>
          </a:p>
          <a:p>
            <a:r>
              <a:rPr lang="tr-TR" sz="1600" dirty="0" err="1"/>
              <a:t>Konvülasyon</a:t>
            </a:r>
            <a:r>
              <a:rPr lang="tr-TR" sz="1600" dirty="0"/>
              <a:t> katmanı ekler. </a:t>
            </a:r>
            <a:r>
              <a:rPr lang="tr-TR" sz="1600" dirty="0" err="1"/>
              <a:t>filters</a:t>
            </a:r>
            <a:r>
              <a:rPr lang="tr-TR" sz="1600" dirty="0"/>
              <a:t> parametresi, katmandaki filtre sayısını belirtir. </a:t>
            </a:r>
            <a:r>
              <a:rPr lang="tr-TR" sz="1600" dirty="0" err="1"/>
              <a:t>kernel_size</a:t>
            </a:r>
            <a:r>
              <a:rPr lang="tr-TR" sz="1600" dirty="0"/>
              <a:t>, her bir filtre için kullanılacak matrisin boyutunu belirtir. </a:t>
            </a:r>
            <a:r>
              <a:rPr lang="tr-TR" sz="1600" dirty="0" err="1"/>
              <a:t>padding</a:t>
            </a:r>
            <a:r>
              <a:rPr lang="tr-TR" sz="1600" dirty="0"/>
              <a:t>='</a:t>
            </a:r>
            <a:r>
              <a:rPr lang="tr-TR" sz="1600" dirty="0" err="1"/>
              <a:t>same</a:t>
            </a:r>
            <a:r>
              <a:rPr lang="tr-TR" sz="1600" dirty="0"/>
              <a:t>', giriş görüntüsünün boyutunu çıkış görüntüsüyle aynı yapmak için girişe aynı </a:t>
            </a:r>
            <a:r>
              <a:rPr lang="tr-TR" sz="1600" dirty="0" err="1"/>
              <a:t>padding</a:t>
            </a:r>
            <a:r>
              <a:rPr lang="tr-TR" sz="1600" dirty="0"/>
              <a:t> ekler. </a:t>
            </a:r>
          </a:p>
          <a:p>
            <a:r>
              <a:rPr lang="tr-TR" sz="1600" dirty="0"/>
              <a:t>tf.keras.layers.MaxPool2D(</a:t>
            </a:r>
            <a:r>
              <a:rPr lang="tr-TR" sz="1600" dirty="0" err="1"/>
              <a:t>pool_size</a:t>
            </a:r>
            <a:r>
              <a:rPr lang="tr-TR" sz="1600" dirty="0"/>
              <a:t>=2, </a:t>
            </a:r>
            <a:r>
              <a:rPr lang="tr-TR" sz="1600" dirty="0" err="1"/>
              <a:t>strides</a:t>
            </a:r>
            <a:r>
              <a:rPr lang="tr-TR" sz="1600" dirty="0"/>
              <a:t>=2): Bu kod, </a:t>
            </a:r>
            <a:r>
              <a:rPr lang="tr-TR" sz="1600" dirty="0" err="1"/>
              <a:t>pooling</a:t>
            </a:r>
            <a:r>
              <a:rPr lang="tr-TR" sz="1600" dirty="0"/>
              <a:t> katmanını ekler. Bu katman, önceki </a:t>
            </a:r>
            <a:r>
              <a:rPr lang="tr-TR" sz="1600" dirty="0" err="1"/>
              <a:t>Konvülasyon</a:t>
            </a:r>
            <a:r>
              <a:rPr lang="tr-TR" sz="1600" dirty="0"/>
              <a:t> katmanlarının çıkışını özetlemek için kullanılır. </a:t>
            </a:r>
            <a:r>
              <a:rPr lang="tr-TR" sz="1600" dirty="0" err="1"/>
              <a:t>Poolsize</a:t>
            </a:r>
            <a:r>
              <a:rPr lang="tr-TR" sz="1600" dirty="0"/>
              <a:t> penceresinin hareket adımını belirtir, yani ne kadar kaydırılacağını gösterir.</a:t>
            </a:r>
          </a:p>
        </p:txBody>
      </p:sp>
      <p:pic>
        <p:nvPicPr>
          <p:cNvPr id="7" name="Resim 6">
            <a:extLst>
              <a:ext uri="{FF2B5EF4-FFF2-40B4-BE49-F238E27FC236}">
                <a16:creationId xmlns:a16="http://schemas.microsoft.com/office/drawing/2014/main" id="{682ED899-9E15-1739-7BA7-DB80FD5148EC}"/>
              </a:ext>
            </a:extLst>
          </p:cNvPr>
          <p:cNvPicPr>
            <a:picLocks noChangeAspect="1"/>
          </p:cNvPicPr>
          <p:nvPr/>
        </p:nvPicPr>
        <p:blipFill>
          <a:blip r:embed="rId2"/>
          <a:stretch>
            <a:fillRect/>
          </a:stretch>
        </p:blipFill>
        <p:spPr>
          <a:xfrm>
            <a:off x="8073335" y="1720583"/>
            <a:ext cx="1930201" cy="421732"/>
          </a:xfrm>
          <a:prstGeom prst="rect">
            <a:avLst/>
          </a:prstGeom>
        </p:spPr>
      </p:pic>
      <p:pic>
        <p:nvPicPr>
          <p:cNvPr id="11" name="Resim 10">
            <a:extLst>
              <a:ext uri="{FF2B5EF4-FFF2-40B4-BE49-F238E27FC236}">
                <a16:creationId xmlns:a16="http://schemas.microsoft.com/office/drawing/2014/main" id="{D9B3C439-CFBF-F26E-0914-B672429D113E}"/>
              </a:ext>
            </a:extLst>
          </p:cNvPr>
          <p:cNvPicPr>
            <a:picLocks noChangeAspect="1"/>
          </p:cNvPicPr>
          <p:nvPr/>
        </p:nvPicPr>
        <p:blipFill>
          <a:blip r:embed="rId3"/>
          <a:stretch>
            <a:fillRect/>
          </a:stretch>
        </p:blipFill>
        <p:spPr>
          <a:xfrm>
            <a:off x="1230830" y="4717232"/>
            <a:ext cx="7049484" cy="933580"/>
          </a:xfrm>
          <a:prstGeom prst="rect">
            <a:avLst/>
          </a:prstGeom>
        </p:spPr>
      </p:pic>
      <p:pic>
        <p:nvPicPr>
          <p:cNvPr id="13" name="Resim 12">
            <a:extLst>
              <a:ext uri="{FF2B5EF4-FFF2-40B4-BE49-F238E27FC236}">
                <a16:creationId xmlns:a16="http://schemas.microsoft.com/office/drawing/2014/main" id="{2FD16D43-B29B-DBED-24B7-F8DB610B4331}"/>
              </a:ext>
            </a:extLst>
          </p:cNvPr>
          <p:cNvPicPr>
            <a:picLocks noChangeAspect="1"/>
          </p:cNvPicPr>
          <p:nvPr/>
        </p:nvPicPr>
        <p:blipFill>
          <a:blip r:embed="rId4"/>
          <a:stretch>
            <a:fillRect/>
          </a:stretch>
        </p:blipFill>
        <p:spPr>
          <a:xfrm>
            <a:off x="2140148" y="2378445"/>
            <a:ext cx="4012511" cy="346467"/>
          </a:xfrm>
          <a:prstGeom prst="rect">
            <a:avLst/>
          </a:prstGeom>
        </p:spPr>
      </p:pic>
    </p:spTree>
    <p:extLst>
      <p:ext uri="{BB962C8B-B14F-4D97-AF65-F5344CB8AC3E}">
        <p14:creationId xmlns:p14="http://schemas.microsoft.com/office/powerpoint/2010/main" val="889214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3269C5-6CDD-2B6A-3577-BD3BF7B739BD}"/>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ADA2C574-1633-F31B-AA1D-882516AF1210}"/>
              </a:ext>
            </a:extLst>
          </p:cNvPr>
          <p:cNvSpPr>
            <a:spLocks noGrp="1"/>
          </p:cNvSpPr>
          <p:nvPr>
            <p:ph idx="1"/>
          </p:nvPr>
        </p:nvSpPr>
        <p:spPr/>
        <p:txBody>
          <a:bodyPr/>
          <a:lstStyle/>
          <a:p>
            <a:endParaRPr lang="tr-TR" dirty="0"/>
          </a:p>
          <a:p>
            <a:endParaRPr lang="tr-TR" dirty="0"/>
          </a:p>
          <a:p>
            <a:r>
              <a:rPr lang="tr-TR" dirty="0" err="1"/>
              <a:t>Relu</a:t>
            </a:r>
            <a:r>
              <a:rPr lang="tr-TR" dirty="0"/>
              <a:t> aktivasyon fonksiyonunu kullanan 1500 </a:t>
            </a:r>
            <a:r>
              <a:rPr lang="tr-TR" dirty="0" err="1"/>
              <a:t>nöronluk</a:t>
            </a:r>
            <a:r>
              <a:rPr lang="tr-TR" dirty="0"/>
              <a:t> bir katman ekler.</a:t>
            </a:r>
          </a:p>
          <a:p>
            <a:endParaRPr lang="tr-TR" dirty="0"/>
          </a:p>
          <a:p>
            <a:endParaRPr lang="tr-TR" dirty="0"/>
          </a:p>
          <a:p>
            <a:r>
              <a:rPr lang="tr-TR" dirty="0" err="1"/>
              <a:t>Softmax</a:t>
            </a:r>
            <a:r>
              <a:rPr lang="tr-TR" dirty="0"/>
              <a:t> aktivasyon fonksiyonunu kullanan 38 </a:t>
            </a:r>
            <a:r>
              <a:rPr lang="tr-TR" dirty="0" err="1"/>
              <a:t>Nöronluk</a:t>
            </a:r>
            <a:r>
              <a:rPr lang="tr-TR" dirty="0"/>
              <a:t> bir çıkış katmanı ekler. 38 nöron olmasının sebebi veri setinde toplam 38 adet teşhisin bulunmasıdır.</a:t>
            </a:r>
          </a:p>
          <a:p>
            <a:endParaRPr lang="tr-TR" dirty="0"/>
          </a:p>
        </p:txBody>
      </p:sp>
      <p:pic>
        <p:nvPicPr>
          <p:cNvPr id="5" name="Resim 4">
            <a:extLst>
              <a:ext uri="{FF2B5EF4-FFF2-40B4-BE49-F238E27FC236}">
                <a16:creationId xmlns:a16="http://schemas.microsoft.com/office/drawing/2014/main" id="{E7A31D87-3FD4-A1CE-740D-04211CDEB019}"/>
              </a:ext>
            </a:extLst>
          </p:cNvPr>
          <p:cNvPicPr>
            <a:picLocks noChangeAspect="1"/>
          </p:cNvPicPr>
          <p:nvPr/>
        </p:nvPicPr>
        <p:blipFill>
          <a:blip r:embed="rId2"/>
          <a:stretch>
            <a:fillRect/>
          </a:stretch>
        </p:blipFill>
        <p:spPr>
          <a:xfrm>
            <a:off x="3761488" y="2033159"/>
            <a:ext cx="4658375" cy="438211"/>
          </a:xfrm>
          <a:prstGeom prst="rect">
            <a:avLst/>
          </a:prstGeom>
        </p:spPr>
      </p:pic>
      <p:pic>
        <p:nvPicPr>
          <p:cNvPr id="7" name="Resim 6">
            <a:extLst>
              <a:ext uri="{FF2B5EF4-FFF2-40B4-BE49-F238E27FC236}">
                <a16:creationId xmlns:a16="http://schemas.microsoft.com/office/drawing/2014/main" id="{9BEC24F6-78E8-D126-83F9-65B6622D92DF}"/>
              </a:ext>
            </a:extLst>
          </p:cNvPr>
          <p:cNvPicPr>
            <a:picLocks noChangeAspect="1"/>
          </p:cNvPicPr>
          <p:nvPr/>
        </p:nvPicPr>
        <p:blipFill>
          <a:blip r:embed="rId3"/>
          <a:stretch>
            <a:fillRect/>
          </a:stretch>
        </p:blipFill>
        <p:spPr>
          <a:xfrm>
            <a:off x="3794829" y="3495087"/>
            <a:ext cx="4591691" cy="266737"/>
          </a:xfrm>
          <a:prstGeom prst="rect">
            <a:avLst/>
          </a:prstGeom>
        </p:spPr>
      </p:pic>
    </p:spTree>
    <p:extLst>
      <p:ext uri="{BB962C8B-B14F-4D97-AF65-F5344CB8AC3E}">
        <p14:creationId xmlns:p14="http://schemas.microsoft.com/office/powerpoint/2010/main" val="4243184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F21D0E-E29E-8788-94C9-5AA26B0448D6}"/>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F1B808C-934C-16E1-8362-C5D78EE64AB4}"/>
              </a:ext>
            </a:extLst>
          </p:cNvPr>
          <p:cNvSpPr>
            <a:spLocks noGrp="1"/>
          </p:cNvSpPr>
          <p:nvPr>
            <p:ph idx="1"/>
          </p:nvPr>
        </p:nvSpPr>
        <p:spPr/>
        <p:txBody>
          <a:bodyPr/>
          <a:lstStyle/>
          <a:p>
            <a:pPr marL="36900" indent="0">
              <a:buNone/>
            </a:pPr>
            <a:endParaRPr lang="tr-TR" dirty="0"/>
          </a:p>
          <a:p>
            <a:r>
              <a:rPr lang="tr-TR" dirty="0"/>
              <a:t>Derin öğrenme modelinin eğitim sürecini hazırlar öğrenme oranı, kayıp fonksiyonu ve metrikleri belirler.</a:t>
            </a:r>
          </a:p>
          <a:p>
            <a:endParaRPr lang="tr-TR" dirty="0"/>
          </a:p>
          <a:p>
            <a:endParaRPr lang="tr-TR" dirty="0"/>
          </a:p>
          <a:p>
            <a:r>
              <a:rPr lang="tr-TR" dirty="0"/>
              <a:t>Derin öğrenme modelinin eğitim sürecini başlatır.</a:t>
            </a:r>
          </a:p>
          <a:p>
            <a:endParaRPr lang="tr-TR" dirty="0"/>
          </a:p>
          <a:p>
            <a:r>
              <a:rPr lang="tr-TR" dirty="0"/>
              <a:t>Eğittiğimiz modeli diske dosya olarak kayıt etmemizi sağlar.</a:t>
            </a:r>
          </a:p>
        </p:txBody>
      </p:sp>
      <p:pic>
        <p:nvPicPr>
          <p:cNvPr id="5" name="Resim 4">
            <a:extLst>
              <a:ext uri="{FF2B5EF4-FFF2-40B4-BE49-F238E27FC236}">
                <a16:creationId xmlns:a16="http://schemas.microsoft.com/office/drawing/2014/main" id="{D8EEA14F-BEF5-E492-0477-875EAC0EA083}"/>
              </a:ext>
            </a:extLst>
          </p:cNvPr>
          <p:cNvPicPr>
            <a:picLocks noChangeAspect="1"/>
          </p:cNvPicPr>
          <p:nvPr/>
        </p:nvPicPr>
        <p:blipFill>
          <a:blip r:embed="rId2"/>
          <a:stretch>
            <a:fillRect/>
          </a:stretch>
        </p:blipFill>
        <p:spPr>
          <a:xfrm>
            <a:off x="3123224" y="1753855"/>
            <a:ext cx="5934903" cy="400106"/>
          </a:xfrm>
          <a:prstGeom prst="rect">
            <a:avLst/>
          </a:prstGeom>
        </p:spPr>
      </p:pic>
      <p:pic>
        <p:nvPicPr>
          <p:cNvPr id="7" name="Resim 6">
            <a:extLst>
              <a:ext uri="{FF2B5EF4-FFF2-40B4-BE49-F238E27FC236}">
                <a16:creationId xmlns:a16="http://schemas.microsoft.com/office/drawing/2014/main" id="{4829D06A-F284-A513-7E5F-E0A5F1455016}"/>
              </a:ext>
            </a:extLst>
          </p:cNvPr>
          <p:cNvPicPr>
            <a:picLocks noChangeAspect="1"/>
          </p:cNvPicPr>
          <p:nvPr/>
        </p:nvPicPr>
        <p:blipFill>
          <a:blip r:embed="rId3"/>
          <a:stretch>
            <a:fillRect/>
          </a:stretch>
        </p:blipFill>
        <p:spPr>
          <a:xfrm>
            <a:off x="3661461" y="3238473"/>
            <a:ext cx="4858428" cy="190527"/>
          </a:xfrm>
          <a:prstGeom prst="rect">
            <a:avLst/>
          </a:prstGeom>
        </p:spPr>
      </p:pic>
      <p:pic>
        <p:nvPicPr>
          <p:cNvPr id="9" name="Resim 8">
            <a:extLst>
              <a:ext uri="{FF2B5EF4-FFF2-40B4-BE49-F238E27FC236}">
                <a16:creationId xmlns:a16="http://schemas.microsoft.com/office/drawing/2014/main" id="{7C0D97B6-3045-8549-B0B7-E32C47AA8FB0}"/>
              </a:ext>
            </a:extLst>
          </p:cNvPr>
          <p:cNvPicPr>
            <a:picLocks noChangeAspect="1"/>
          </p:cNvPicPr>
          <p:nvPr/>
        </p:nvPicPr>
        <p:blipFill>
          <a:blip r:embed="rId4"/>
          <a:stretch>
            <a:fillRect/>
          </a:stretch>
        </p:blipFill>
        <p:spPr>
          <a:xfrm>
            <a:off x="4499778" y="4294406"/>
            <a:ext cx="3181794" cy="219106"/>
          </a:xfrm>
          <a:prstGeom prst="rect">
            <a:avLst/>
          </a:prstGeom>
        </p:spPr>
      </p:pic>
    </p:spTree>
    <p:extLst>
      <p:ext uri="{BB962C8B-B14F-4D97-AF65-F5344CB8AC3E}">
        <p14:creationId xmlns:p14="http://schemas.microsoft.com/office/powerpoint/2010/main" val="54754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1DB1E1-FFD5-B6CE-846A-08D2C9CA580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AC292E70-5358-FFFE-E063-8066E327DE5A}"/>
              </a:ext>
            </a:extLst>
          </p:cNvPr>
          <p:cNvSpPr>
            <a:spLocks noGrp="1"/>
          </p:cNvSpPr>
          <p:nvPr>
            <p:ph idx="1"/>
          </p:nvPr>
        </p:nvSpPr>
        <p:spPr/>
        <p:txBody>
          <a:bodyPr>
            <a:normAutofit lnSpcReduction="10000"/>
          </a:bodyPr>
          <a:lstStyle/>
          <a:p>
            <a:endParaRPr lang="tr-TR" dirty="0"/>
          </a:p>
          <a:p>
            <a:endParaRPr lang="tr-TR" dirty="0"/>
          </a:p>
          <a:p>
            <a:endParaRPr lang="tr-TR" dirty="0"/>
          </a:p>
          <a:p>
            <a:endParaRPr lang="tr-TR" dirty="0"/>
          </a:p>
          <a:p>
            <a:endParaRPr lang="tr-TR" dirty="0"/>
          </a:p>
          <a:p>
            <a:r>
              <a:rPr lang="tr-TR" dirty="0"/>
              <a:t>Bu fonksiyon, Biraz önce eğittiğimiz modeli diskten yükler, ardından parametre olarak verilen test görüntüsünü belirli boyutlara yeniden boyutlandırır ve bir diziye dönüştürür. Bu dizi, modelin tahmin yapabilmesi için bir giriş oluşturur. Model, bu girdi üzerinde tahminler yapar ve çıktı olarak hastalık olasılıklarını içeren bir dizi verir. Fonksiyon, bu olasılıkların en yüksek olanını belirleyerek, tahmin edilen hastalığın indeksini döndürür. Bu şekilde, modelin verilen görüntü için tahmin yapmasını sağlar.</a:t>
            </a:r>
          </a:p>
        </p:txBody>
      </p:sp>
      <p:pic>
        <p:nvPicPr>
          <p:cNvPr id="5" name="Resim 4">
            <a:extLst>
              <a:ext uri="{FF2B5EF4-FFF2-40B4-BE49-F238E27FC236}">
                <a16:creationId xmlns:a16="http://schemas.microsoft.com/office/drawing/2014/main" id="{5BEC4ACD-FBB4-27BC-F058-F12B94DCD1AC}"/>
              </a:ext>
            </a:extLst>
          </p:cNvPr>
          <p:cNvPicPr>
            <a:picLocks noChangeAspect="1"/>
          </p:cNvPicPr>
          <p:nvPr/>
        </p:nvPicPr>
        <p:blipFill>
          <a:blip r:embed="rId2"/>
          <a:stretch>
            <a:fillRect/>
          </a:stretch>
        </p:blipFill>
        <p:spPr>
          <a:xfrm>
            <a:off x="1813499" y="1732449"/>
            <a:ext cx="8554354" cy="1952345"/>
          </a:xfrm>
          <a:prstGeom prst="rect">
            <a:avLst/>
          </a:prstGeom>
        </p:spPr>
      </p:pic>
    </p:spTree>
    <p:extLst>
      <p:ext uri="{BB962C8B-B14F-4D97-AF65-F5344CB8AC3E}">
        <p14:creationId xmlns:p14="http://schemas.microsoft.com/office/powerpoint/2010/main" val="3807093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Kurşun Rengi</Template>
  <TotalTime>83</TotalTime>
  <Words>427</Words>
  <Application>Microsoft Office PowerPoint</Application>
  <PresentationFormat>Geniş ekran</PresentationFormat>
  <Paragraphs>49</Paragraphs>
  <Slides>10</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10</vt:i4>
      </vt:variant>
    </vt:vector>
  </HeadingPairs>
  <TitlesOfParts>
    <vt:vector size="13" baseType="lpstr">
      <vt:lpstr>Calisto MT</vt:lpstr>
      <vt:lpstr>Wingdings 2</vt:lpstr>
      <vt:lpstr>Kurşun Rengi</vt:lpstr>
      <vt:lpstr>Bitki Hastalıklarının Görüntü İşleme ile Teşhisi</vt:lpstr>
      <vt:lpstr>Projenin Amacı</vt:lpstr>
      <vt:lpstr>Kullanılan Teknoloji Ve Kütüphaneler</vt:lpstr>
      <vt:lpstr>Kullandığımız Veri Seti Teşhis Örnekleri</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Bitki Hastalıklarının Görüntü İşleme ile Teşhisi</dc:title>
  <dc:creator>Ahmet Kaan Kara</dc:creator>
  <cp:lastModifiedBy>Ismail Kurt</cp:lastModifiedBy>
  <cp:revision>5</cp:revision>
  <dcterms:created xsi:type="dcterms:W3CDTF">2024-05-19T21:15:49Z</dcterms:created>
  <dcterms:modified xsi:type="dcterms:W3CDTF">2024-05-20T11:53:24Z</dcterms:modified>
</cp:coreProperties>
</file>