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EDF1"/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006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28" y="2974608"/>
            <a:ext cx="2388128" cy="796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460" y="543173"/>
            <a:ext cx="4817065" cy="24314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3600" dirty="0">
                <a:latin typeface="GreekHouseSymbolized" panose="02000000000000000000" pitchFamily="2" charset="0"/>
              </a:rPr>
              <a:t>The Adventures of</a:t>
            </a:r>
          </a:p>
          <a:p>
            <a:pPr algn="ctr"/>
            <a:r>
              <a:rPr lang="en-GB" sz="8000" dirty="0">
                <a:latin typeface="GreekHouseSymbolized" panose="02000000000000000000" pitchFamily="2" charset="0"/>
              </a:rPr>
              <a:t>Theseus</a:t>
            </a:r>
          </a:p>
        </p:txBody>
      </p:sp>
    </p:spTree>
    <p:extLst>
      <p:ext uri="{BB962C8B-B14F-4D97-AF65-F5344CB8AC3E}">
        <p14:creationId xmlns:p14="http://schemas.microsoft.com/office/powerpoint/2010/main" val="32192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44"/>
            <a:ext cx="1879365" cy="63492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38" y="277844"/>
            <a:ext cx="1904762" cy="63492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74769" y="277844"/>
            <a:ext cx="4817065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3600" dirty="0" err="1">
                <a:latin typeface="GreekHouseSymbolized" panose="02000000000000000000" pitchFamily="2" charset="0"/>
              </a:rPr>
              <a:t>Ons</a:t>
            </a:r>
            <a:r>
              <a:rPr lang="en-GB" sz="3600" dirty="0">
                <a:latin typeface="GreekHouseSymbolized" panose="02000000000000000000" pitchFamily="2" charset="0"/>
              </a:rPr>
              <a:t> Team</a:t>
            </a:r>
            <a:endParaRPr lang="en-GB" sz="8000" dirty="0">
              <a:latin typeface="GreekHouseSymbolized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9560" y="1928953"/>
            <a:ext cx="2039672" cy="30469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GB" sz="3200" dirty="0">
                <a:latin typeface="Adobe Garamond Pro Bold" panose="02020702060506020403" pitchFamily="18" charset="0"/>
              </a:rPr>
              <a:t>David</a:t>
            </a:r>
          </a:p>
          <a:p>
            <a:r>
              <a:rPr lang="en-GB" sz="3200" dirty="0" err="1">
                <a:latin typeface="Adobe Garamond Pro Bold" panose="02020702060506020403" pitchFamily="18" charset="0"/>
              </a:rPr>
              <a:t>Maaike</a:t>
            </a:r>
            <a:endParaRPr lang="en-GB" sz="3200" dirty="0">
              <a:latin typeface="Adobe Garamond Pro Bold" panose="02020702060506020403" pitchFamily="18" charset="0"/>
            </a:endParaRPr>
          </a:p>
          <a:p>
            <a:r>
              <a:rPr lang="en-GB" sz="3200" dirty="0">
                <a:latin typeface="Adobe Garamond Pro Bold" panose="02020702060506020403" pitchFamily="18" charset="0"/>
              </a:rPr>
              <a:t>Walter</a:t>
            </a:r>
          </a:p>
          <a:p>
            <a:r>
              <a:rPr lang="en-GB" sz="3200" dirty="0" err="1">
                <a:latin typeface="Adobe Garamond Pro Bold" panose="02020702060506020403" pitchFamily="18" charset="0"/>
              </a:rPr>
              <a:t>Gerwin</a:t>
            </a:r>
            <a:endParaRPr lang="en-GB" sz="3200" dirty="0">
              <a:latin typeface="Adobe Garamond Pro Bold" panose="02020702060506020403" pitchFamily="18" charset="0"/>
            </a:endParaRPr>
          </a:p>
          <a:p>
            <a:r>
              <a:rPr lang="en-GB" sz="3200" dirty="0" err="1">
                <a:latin typeface="Adobe Garamond Pro Bold" panose="02020702060506020403" pitchFamily="18" charset="0"/>
              </a:rPr>
              <a:t>Janneke</a:t>
            </a:r>
            <a:endParaRPr lang="en-GB" sz="3200" dirty="0">
              <a:latin typeface="Adobe Garamond Pro Bold" panose="02020702060506020403" pitchFamily="18" charset="0"/>
            </a:endParaRPr>
          </a:p>
          <a:p>
            <a:r>
              <a:rPr lang="en-GB" sz="3200" dirty="0" err="1">
                <a:latin typeface="Adobe Garamond Pro Bold" panose="02020702060506020403" pitchFamily="18" charset="0"/>
              </a:rPr>
              <a:t>Rilana</a:t>
            </a:r>
            <a:endParaRPr lang="en-GB" sz="3200" dirty="0">
              <a:latin typeface="Adobe Garamond Pro Bold" panose="020207020605060204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4773" y="1928953"/>
            <a:ext cx="3870567" cy="30469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Producer</a:t>
            </a:r>
          </a:p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Lead Artist</a:t>
            </a:r>
          </a:p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Lead Developer</a:t>
            </a:r>
          </a:p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Level Design</a:t>
            </a:r>
          </a:p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UX</a:t>
            </a:r>
          </a:p>
          <a:p>
            <a:pPr algn="r"/>
            <a:r>
              <a:rPr lang="en-GB" sz="3200" dirty="0">
                <a:latin typeface="Adobe Garamond Pro Bold" panose="02020702060506020403" pitchFamily="18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17938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Garamond Pro Bold</vt:lpstr>
      <vt:lpstr>Arial</vt:lpstr>
      <vt:lpstr>Calibri</vt:lpstr>
      <vt:lpstr>Calibri Light</vt:lpstr>
      <vt:lpstr>GreekHouseSymbolized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Vink</dc:creator>
  <cp:lastModifiedBy>David Vink</cp:lastModifiedBy>
  <cp:revision>19</cp:revision>
  <dcterms:created xsi:type="dcterms:W3CDTF">2017-02-13T12:08:12Z</dcterms:created>
  <dcterms:modified xsi:type="dcterms:W3CDTF">2017-02-14T15:57:50Z</dcterms:modified>
</cp:coreProperties>
</file>