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FEDF1"/>
    <a:srgbClr val="20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5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8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4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7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7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2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6FFA-CCBE-43ED-9B11-EADFC1FE3F65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9477-B2CD-4FDC-BFF1-E29C6E10C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6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92" y="551429"/>
            <a:ext cx="5712747" cy="187743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3600" dirty="0">
                <a:latin typeface="GreekHouseSymbolized" panose="02000000000000000000" pitchFamily="2" charset="0"/>
              </a:rPr>
              <a:t>The Adventures of</a:t>
            </a:r>
          </a:p>
          <a:p>
            <a:pPr algn="ctr"/>
            <a:r>
              <a:rPr lang="en-GB" sz="8000" dirty="0">
                <a:latin typeface="GreekHouseSymbolized" panose="02000000000000000000" pitchFamily="2" charset="0"/>
              </a:rPr>
              <a:t>Theseus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43" y="2428866"/>
            <a:ext cx="2625643" cy="8752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18" y="551429"/>
            <a:ext cx="2602382" cy="87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3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GreekHouseSymbolized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Vink</dc:creator>
  <cp:lastModifiedBy>David Vink</cp:lastModifiedBy>
  <cp:revision>12</cp:revision>
  <dcterms:created xsi:type="dcterms:W3CDTF">2017-02-13T12:08:12Z</dcterms:created>
  <dcterms:modified xsi:type="dcterms:W3CDTF">2017-02-14T12:17:57Z</dcterms:modified>
</cp:coreProperties>
</file>