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3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2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2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4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0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4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3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B0DE-B641-421E-B315-AFCEF8F26F70}" type="datetimeFigureOut">
              <a:rPr lang="en-GB" smtClean="0"/>
              <a:t>10/11/2016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C91B-3754-4895-93B1-FAC41555E8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izontal Scroll 5"/>
          <p:cNvSpPr/>
          <p:nvPr/>
        </p:nvSpPr>
        <p:spPr>
          <a:xfrm>
            <a:off x="2502569" y="608795"/>
            <a:ext cx="7347284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136232" y="782432"/>
            <a:ext cx="6079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Moyko" panose="02000506080000020004" pitchFamily="2" charset="0"/>
              </a:rPr>
              <a:t>Project Ninja Outbreak</a:t>
            </a:r>
          </a:p>
        </p:txBody>
      </p:sp>
    </p:spTree>
    <p:extLst>
      <p:ext uri="{BB962C8B-B14F-4D97-AF65-F5344CB8AC3E}">
        <p14:creationId xmlns:p14="http://schemas.microsoft.com/office/powerpoint/2010/main" val="65005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549078" y="147570"/>
            <a:ext cx="3025395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63972" y="1527572"/>
            <a:ext cx="49249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yko" panose="02000506080000020004" pitchFamily="2" charset="0"/>
              </a:rPr>
              <a:t>- David Vink ( Producer ) 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r>
              <a:rPr lang="en-GB" sz="2400" dirty="0">
                <a:latin typeface="Moyko" panose="02000506080000020004" pitchFamily="2" charset="0"/>
              </a:rPr>
              <a:t>- Walter </a:t>
            </a:r>
            <a:r>
              <a:rPr lang="en-GB" sz="2400" dirty="0" err="1">
                <a:latin typeface="Moyko" panose="02000506080000020004" pitchFamily="2" charset="0"/>
              </a:rPr>
              <a:t>Hulsebos</a:t>
            </a:r>
            <a:r>
              <a:rPr lang="en-GB" sz="2400" dirty="0">
                <a:latin typeface="Moyko" panose="02000506080000020004" pitchFamily="2" charset="0"/>
              </a:rPr>
              <a:t> ( Lead Dev )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r>
              <a:rPr lang="en-GB" sz="2400" dirty="0">
                <a:latin typeface="Moyko" panose="02000506080000020004" pitchFamily="2" charset="0"/>
              </a:rPr>
              <a:t>- Benjamin ( Lead Art )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r>
              <a:rPr lang="en-GB" sz="2400" dirty="0">
                <a:latin typeface="Moyko" panose="02000506080000020004" pitchFamily="2" charset="0"/>
              </a:rPr>
              <a:t>- Rick </a:t>
            </a:r>
            <a:r>
              <a:rPr lang="en-GB" sz="2400" dirty="0" err="1">
                <a:latin typeface="Moyko" panose="02000506080000020004" pitchFamily="2" charset="0"/>
              </a:rPr>
              <a:t>Greeve</a:t>
            </a:r>
            <a:r>
              <a:rPr lang="en-GB" sz="2400" dirty="0">
                <a:latin typeface="Moyko" panose="02000506080000020004" pitchFamily="2" charset="0"/>
              </a:rPr>
              <a:t> ( Level Designer )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r>
              <a:rPr lang="en-GB" sz="2400" dirty="0">
                <a:latin typeface="Moyko" panose="02000506080000020004" pitchFamily="2" charset="0"/>
              </a:rPr>
              <a:t>- </a:t>
            </a:r>
            <a:r>
              <a:rPr lang="en-GB" sz="2400" dirty="0" err="1">
                <a:latin typeface="Moyko" panose="02000506080000020004" pitchFamily="2" charset="0"/>
              </a:rPr>
              <a:t>Hadewij</a:t>
            </a:r>
            <a:r>
              <a:rPr lang="en-GB" sz="2400" dirty="0">
                <a:latin typeface="Moyko" panose="02000506080000020004" pitchFamily="2" charset="0"/>
              </a:rPr>
              <a:t> Homan ( QA )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 err="1">
                <a:latin typeface="Moyko" panose="02000506080000020004" pitchFamily="2" charset="0"/>
              </a:rPr>
              <a:t>Rief</a:t>
            </a:r>
            <a:r>
              <a:rPr lang="en-GB" sz="2400" dirty="0">
                <a:latin typeface="Moyko" panose="02000506080000020004" pitchFamily="2" charset="0"/>
              </a:rPr>
              <a:t> ( </a:t>
            </a:r>
            <a:r>
              <a:rPr lang="en-GB" sz="2400" dirty="0" err="1">
                <a:latin typeface="Moyko" panose="02000506080000020004" pitchFamily="2" charset="0"/>
              </a:rPr>
              <a:t>Ux</a:t>
            </a:r>
            <a:r>
              <a:rPr lang="en-GB" sz="2400" dirty="0">
                <a:latin typeface="Moyko" panose="02000506080000020004" pitchFamily="2" charset="0"/>
              </a:rPr>
              <a:t> )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Moyko" panose="02000506080000020004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Moyko" panose="02000506080000020004" pitchFamily="2" charset="0"/>
              </a:rPr>
              <a:t>Paige ( </a:t>
            </a:r>
            <a:r>
              <a:rPr lang="en-GB" sz="2400" dirty="0" err="1">
                <a:latin typeface="Moyko" panose="02000506080000020004" pitchFamily="2" charset="0"/>
              </a:rPr>
              <a:t>Plannings</a:t>
            </a:r>
            <a:r>
              <a:rPr lang="en-GB" sz="2400" dirty="0">
                <a:latin typeface="Moyko" panose="02000506080000020004" pitchFamily="2" charset="0"/>
              </a:rPr>
              <a:t> Manager )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004236" y="412645"/>
            <a:ext cx="211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latin typeface="Moyko" panose="02000506080000020004" pitchFamily="2" charset="0"/>
              </a:rPr>
              <a:t>Introducties</a:t>
            </a:r>
            <a:endParaRPr lang="en-GB" sz="3200" dirty="0">
              <a:latin typeface="Moyko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549078" y="147570"/>
            <a:ext cx="3956420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flipH="1">
            <a:off x="872253" y="412645"/>
            <a:ext cx="3310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Moyko" panose="02000506080000020004" pitchFamily="2" charset="0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3972" y="1527572"/>
            <a:ext cx="49249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yko" panose="02000506080000020004" pitchFamily="2" charset="0"/>
              </a:rPr>
              <a:t>- Het </a:t>
            </a:r>
            <a:r>
              <a:rPr lang="en-GB" sz="2400" dirty="0" err="1">
                <a:latin typeface="Moyko" panose="02000506080000020004" pitchFamily="2" charset="0"/>
              </a:rPr>
              <a:t>verhaal</a:t>
            </a:r>
            <a:endParaRPr lang="en-GB" sz="2400" dirty="0">
              <a:latin typeface="Moyko" panose="02000506080000020004" pitchFamily="2" charset="0"/>
            </a:endParaRPr>
          </a:p>
          <a:p>
            <a:endParaRPr lang="en-GB" sz="2400" dirty="0">
              <a:latin typeface="Moyko" panose="02000506080000020004" pitchFamily="2" charset="0"/>
            </a:endParaRPr>
          </a:p>
          <a:p>
            <a:r>
              <a:rPr lang="en-GB" sz="2400" dirty="0">
                <a:latin typeface="Moyko" panose="02000506080000020004" pitchFamily="2" charset="0"/>
              </a:rPr>
              <a:t>- de Gameplay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r>
              <a:rPr lang="en-GB" sz="2400" dirty="0">
                <a:latin typeface="Moyko" panose="02000506080000020004" pitchFamily="2" charset="0"/>
              </a:rPr>
              <a:t>- Prototype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r>
              <a:rPr lang="en-GB" sz="2400" dirty="0">
                <a:latin typeface="Moyko" panose="02000506080000020004" pitchFamily="2" charset="0"/>
              </a:rPr>
              <a:t>- Asset Showcase</a:t>
            </a:r>
          </a:p>
          <a:p>
            <a:endParaRPr lang="en-GB" sz="2400" dirty="0">
              <a:latin typeface="Moyko" panose="02000506080000020004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400" dirty="0">
                <a:latin typeface="Moyko" panose="02000506080000020004" pitchFamily="2" charset="0"/>
              </a:rPr>
              <a:t>UML </a:t>
            </a:r>
          </a:p>
          <a:p>
            <a:pPr marL="342900" indent="-342900">
              <a:buFontTx/>
              <a:buChar char="-"/>
            </a:pPr>
            <a:endParaRPr lang="en-GB" sz="2400" dirty="0">
              <a:latin typeface="Moyko" panose="02000506080000020004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400" dirty="0">
                <a:latin typeface="Moyko" panose="02000506080000020004" pitchFamily="2" charset="0"/>
              </a:rPr>
              <a:t>Wat </a:t>
            </a:r>
            <a:r>
              <a:rPr lang="en-GB" sz="2400" dirty="0" err="1">
                <a:latin typeface="Moyko" panose="02000506080000020004" pitchFamily="2" charset="0"/>
              </a:rPr>
              <a:t>moet</a:t>
            </a:r>
            <a:r>
              <a:rPr lang="en-GB" sz="2400" dirty="0">
                <a:latin typeface="Moyko" panose="02000506080000020004" pitchFamily="2" charset="0"/>
              </a:rPr>
              <a:t> </a:t>
            </a:r>
            <a:r>
              <a:rPr lang="en-GB" sz="2400" dirty="0" err="1">
                <a:latin typeface="Moyko" panose="02000506080000020004" pitchFamily="2" charset="0"/>
              </a:rPr>
              <a:t>er</a:t>
            </a:r>
            <a:r>
              <a:rPr lang="en-GB" sz="2400" dirty="0">
                <a:latin typeface="Moyko" panose="02000506080000020004" pitchFamily="2" charset="0"/>
              </a:rPr>
              <a:t> nog </a:t>
            </a:r>
            <a:r>
              <a:rPr lang="en-GB" sz="2400" dirty="0" err="1">
                <a:latin typeface="Moyko" panose="02000506080000020004" pitchFamily="2" charset="0"/>
              </a:rPr>
              <a:t>gebeuren</a:t>
            </a:r>
            <a:endParaRPr lang="en-GB" sz="2400" dirty="0">
              <a:latin typeface="Moyko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7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549078" y="147570"/>
            <a:ext cx="3025395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flipH="1">
            <a:off x="1004235" y="412645"/>
            <a:ext cx="217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Moyko" panose="02000506080000020004" pitchFamily="2" charset="0"/>
              </a:rPr>
              <a:t>Het </a:t>
            </a:r>
            <a:r>
              <a:rPr lang="en-GB" sz="3200" dirty="0" err="1">
                <a:latin typeface="Moyko" panose="02000506080000020004" pitchFamily="2" charset="0"/>
              </a:rPr>
              <a:t>verhaal</a:t>
            </a:r>
            <a:endParaRPr lang="en-GB" sz="3200" dirty="0">
              <a:latin typeface="Moyko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0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549078" y="147570"/>
            <a:ext cx="3025395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flipH="1">
            <a:off x="946043" y="412645"/>
            <a:ext cx="235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Moyko" panose="02000506080000020004" pitchFamily="2" charset="0"/>
              </a:rPr>
              <a:t>De Gameplay</a:t>
            </a:r>
          </a:p>
        </p:txBody>
      </p:sp>
    </p:spTree>
    <p:extLst>
      <p:ext uri="{BB962C8B-B14F-4D97-AF65-F5344CB8AC3E}">
        <p14:creationId xmlns:p14="http://schemas.microsoft.com/office/powerpoint/2010/main" val="135832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4347554" y="2844917"/>
            <a:ext cx="3216297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915724" y="3048438"/>
            <a:ext cx="6079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Moyko" panose="02000506080000020004" pitchFamily="2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38628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549078" y="147570"/>
            <a:ext cx="3457657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flipH="1">
            <a:off x="862914" y="412645"/>
            <a:ext cx="356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Moyko" panose="02000506080000020004" pitchFamily="2" charset="0"/>
              </a:rPr>
              <a:t>Asset Showcase</a:t>
            </a:r>
          </a:p>
        </p:txBody>
      </p:sp>
    </p:spTree>
    <p:extLst>
      <p:ext uri="{BB962C8B-B14F-4D97-AF65-F5344CB8AC3E}">
        <p14:creationId xmlns:p14="http://schemas.microsoft.com/office/powerpoint/2010/main" val="396335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549079" y="147570"/>
            <a:ext cx="1595606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flipH="1">
            <a:off x="946042" y="412645"/>
            <a:ext cx="857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Moyko" panose="02000506080000020004" pitchFamily="2" charset="0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48543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549078" y="147570"/>
            <a:ext cx="4904071" cy="1114927"/>
          </a:xfrm>
          <a:prstGeom prst="horizontalScroll">
            <a:avLst>
              <a:gd name="adj" fmla="val 13489"/>
            </a:avLst>
          </a:prstGeom>
          <a:solidFill>
            <a:srgbClr val="E2B84E"/>
          </a:solidFill>
          <a:ln>
            <a:solidFill>
              <a:srgbClr val="E27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flipH="1">
            <a:off x="946041" y="412645"/>
            <a:ext cx="667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Moyko" panose="02000506080000020004" pitchFamily="2" charset="0"/>
              </a:rPr>
              <a:t>Wat </a:t>
            </a:r>
            <a:r>
              <a:rPr lang="en-GB" sz="3200" dirty="0" err="1">
                <a:latin typeface="Moyko" panose="02000506080000020004" pitchFamily="2" charset="0"/>
              </a:rPr>
              <a:t>gaat</a:t>
            </a:r>
            <a:r>
              <a:rPr lang="en-GB" sz="3200" dirty="0">
                <a:latin typeface="Moyko" panose="02000506080000020004" pitchFamily="2" charset="0"/>
              </a:rPr>
              <a:t> </a:t>
            </a:r>
            <a:r>
              <a:rPr lang="en-GB" sz="3200" dirty="0" err="1">
                <a:latin typeface="Moyko" panose="02000506080000020004" pitchFamily="2" charset="0"/>
              </a:rPr>
              <a:t>er</a:t>
            </a:r>
            <a:r>
              <a:rPr lang="en-GB" sz="3200" dirty="0">
                <a:latin typeface="Moyko" panose="02000506080000020004" pitchFamily="2" charset="0"/>
              </a:rPr>
              <a:t> nog </a:t>
            </a:r>
            <a:r>
              <a:rPr lang="en-GB" sz="3200" dirty="0" err="1">
                <a:latin typeface="Moyko" panose="02000506080000020004" pitchFamily="2" charset="0"/>
              </a:rPr>
              <a:t>komen</a:t>
            </a:r>
            <a:endParaRPr lang="en-GB" sz="3200" dirty="0">
              <a:latin typeface="Moyko" panose="02000506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9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Moyko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Vink</dc:creator>
  <cp:lastModifiedBy>David Vink</cp:lastModifiedBy>
  <cp:revision>13</cp:revision>
  <dcterms:created xsi:type="dcterms:W3CDTF">2016-11-03T12:21:05Z</dcterms:created>
  <dcterms:modified xsi:type="dcterms:W3CDTF">2016-11-10T13:59:24Z</dcterms:modified>
</cp:coreProperties>
</file>