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3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21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2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4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69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9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0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84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51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54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3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BB0DE-B641-421E-B315-AFCEF8F26F7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rizontal Scroll 5"/>
          <p:cNvSpPr/>
          <p:nvPr/>
        </p:nvSpPr>
        <p:spPr>
          <a:xfrm>
            <a:off x="2502569" y="517355"/>
            <a:ext cx="7347284" cy="1114927"/>
          </a:xfrm>
          <a:prstGeom prst="horizontalScroll">
            <a:avLst>
              <a:gd name="adj" fmla="val 25000"/>
            </a:avLst>
          </a:prstGeom>
          <a:solidFill>
            <a:srgbClr val="E2B84E"/>
          </a:solidFill>
          <a:ln>
            <a:solidFill>
              <a:srgbClr val="E27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136232" y="782432"/>
            <a:ext cx="607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Korean Calligraphy" panose="02000000000000000000" pitchFamily="2" charset="0"/>
              </a:rPr>
              <a:t>Project Ninja Outbreak</a:t>
            </a:r>
          </a:p>
        </p:txBody>
      </p:sp>
    </p:spTree>
    <p:extLst>
      <p:ext uri="{BB962C8B-B14F-4D97-AF65-F5344CB8AC3E}">
        <p14:creationId xmlns:p14="http://schemas.microsoft.com/office/powerpoint/2010/main" val="65005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Korean Calligraphy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Vink</dc:creator>
  <cp:lastModifiedBy>David Vink</cp:lastModifiedBy>
  <cp:revision>5</cp:revision>
  <dcterms:created xsi:type="dcterms:W3CDTF">2016-11-03T12:21:05Z</dcterms:created>
  <dcterms:modified xsi:type="dcterms:W3CDTF">2016-11-03T20:31:33Z</dcterms:modified>
</cp:coreProperties>
</file>