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aus dieser Folie 2 Folien machen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Namen der Leute angeben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Logo neben dem Bild vergrößert darstellen für das erste Jour Fixe?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Hintergrundfarben, Schriftarten etc. für jede Seite anpassen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Fußzeilen für irgendwas anderes freihalten?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c5ea405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c5ea405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5ea40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5ea40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5ea405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5ea405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5ea405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5ea405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Sepia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29200" y="1025100"/>
            <a:ext cx="4485600" cy="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Präsentiert von Eren Saglam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225" y="1331100"/>
            <a:ext cx="5689557" cy="31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27225" y="4445000"/>
            <a:ext cx="568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Roboto"/>
                <a:ea typeface="Roboto"/>
                <a:cs typeface="Roboto"/>
                <a:sym typeface="Roboto"/>
              </a:rPr>
              <a:t>Aleksandra Kun, Stephan Halder, Eren Saglam, Mike Menzel, Andreas Roth, Bibiána Lazarová, Fabian Hoppe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Unsere Aufgabe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“Erstelle ein überzeugendes Konzept und eine prototypische Applikation, die Besucher von IT-Messen spielerisch von den Möglichkeiten der sovanta Innovation Factory for SAP BTP überzeugt.”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Meilensteine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311696" y="1483125"/>
            <a:ext cx="4246717" cy="2177251"/>
            <a:chOff x="453300" y="1216889"/>
            <a:chExt cx="2770200" cy="1753161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857325" y="1216900"/>
              <a:ext cx="2366100" cy="906000"/>
              <a:chOff x="857325" y="1216900"/>
              <a:chExt cx="2366100" cy="906000"/>
            </a:xfrm>
          </p:grpSpPr>
          <p:sp>
            <p:nvSpPr>
              <p:cNvPr id="75" name="Google Shape;75;p15"/>
              <p:cNvSpPr txBox="1"/>
              <p:nvPr/>
            </p:nvSpPr>
            <p:spPr>
              <a:xfrm>
                <a:off x="857325" y="1437100"/>
                <a:ext cx="23661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Kennenlernen der präsentierten Software durch Infusion Sessions und erste Website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5"/>
              <p:cNvSpPr txBox="1"/>
              <p:nvPr/>
            </p:nvSpPr>
            <p:spPr>
              <a:xfrm>
                <a:off x="857325" y="1216900"/>
                <a:ext cx="23661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600">
                    <a:latin typeface="Roboto Medium"/>
                    <a:ea typeface="Roboto Medium"/>
                    <a:cs typeface="Roboto Medium"/>
                    <a:sym typeface="Roboto Medium"/>
                  </a:rPr>
                  <a:t>Einarbeitung in SAP BTP</a:t>
                </a:r>
                <a:endParaRPr sz="160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77" name="Google Shape;77;p15"/>
            <p:cNvGrpSpPr/>
            <p:nvPr/>
          </p:nvGrpSpPr>
          <p:grpSpPr>
            <a:xfrm>
              <a:off x="453300" y="1216889"/>
              <a:ext cx="2770200" cy="1753161"/>
              <a:chOff x="453300" y="1216889"/>
              <a:chExt cx="2770200" cy="1753161"/>
            </a:xfrm>
          </p:grpSpPr>
          <p:sp>
            <p:nvSpPr>
              <p:cNvPr id="78" name="Google Shape;78;p15"/>
              <p:cNvSpPr txBox="1"/>
              <p:nvPr/>
            </p:nvSpPr>
            <p:spPr>
              <a:xfrm>
                <a:off x="857325" y="2122900"/>
                <a:ext cx="14751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(31.03. - 10.04.)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79" name="Google Shape;79;p15"/>
              <p:cNvCxnSpPr/>
              <p:nvPr/>
            </p:nvCxnSpPr>
            <p:spPr>
              <a:xfrm>
                <a:off x="781125" y="1216889"/>
                <a:ext cx="0" cy="14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80" name="Google Shape;80;p15"/>
              <p:cNvSpPr/>
              <p:nvPr/>
            </p:nvSpPr>
            <p:spPr>
              <a:xfrm>
                <a:off x="453300" y="2600150"/>
                <a:ext cx="2770200" cy="369900"/>
              </a:xfrm>
              <a:prstGeom prst="rect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Brain Storming</a:t>
                </a:r>
                <a:endParaRPr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81" name="Google Shape;81;p15"/>
          <p:cNvGrpSpPr/>
          <p:nvPr/>
        </p:nvGrpSpPr>
        <p:grpSpPr>
          <a:xfrm>
            <a:off x="4585750" y="1483133"/>
            <a:ext cx="4435497" cy="2177237"/>
            <a:chOff x="3223438" y="1216900"/>
            <a:chExt cx="3130865" cy="1753150"/>
          </a:xfrm>
        </p:grpSpPr>
        <p:grpSp>
          <p:nvGrpSpPr>
            <p:cNvPr id="82" name="Google Shape;82;p15"/>
            <p:cNvGrpSpPr/>
            <p:nvPr/>
          </p:nvGrpSpPr>
          <p:grpSpPr>
            <a:xfrm>
              <a:off x="3627303" y="1216900"/>
              <a:ext cx="2727000" cy="906000"/>
              <a:chOff x="3627303" y="1216900"/>
              <a:chExt cx="2727000" cy="906000"/>
            </a:xfrm>
          </p:grpSpPr>
          <p:sp>
            <p:nvSpPr>
              <p:cNvPr id="83" name="Google Shape;83;p15"/>
              <p:cNvSpPr txBox="1"/>
              <p:nvPr/>
            </p:nvSpPr>
            <p:spPr>
              <a:xfrm>
                <a:off x="3627303" y="1437100"/>
                <a:ext cx="27270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Ideensammlung und erste low fidelity Prototypen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" name="Google Shape;84;p15"/>
              <p:cNvSpPr txBox="1"/>
              <p:nvPr/>
            </p:nvSpPr>
            <p:spPr>
              <a:xfrm>
                <a:off x="3627303" y="1216900"/>
                <a:ext cx="27270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600">
                    <a:latin typeface="Roboto Medium"/>
                    <a:ea typeface="Roboto Medium"/>
                    <a:cs typeface="Roboto Medium"/>
                    <a:sym typeface="Roboto Medium"/>
                  </a:rPr>
                  <a:t>Ideenentwicklung</a:t>
                </a:r>
                <a:endParaRPr sz="160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85" name="Google Shape;85;p15"/>
            <p:cNvGrpSpPr/>
            <p:nvPr/>
          </p:nvGrpSpPr>
          <p:grpSpPr>
            <a:xfrm>
              <a:off x="3223438" y="1216907"/>
              <a:ext cx="3130800" cy="1753143"/>
              <a:chOff x="3223438" y="1216907"/>
              <a:chExt cx="3130800" cy="1753143"/>
            </a:xfrm>
          </p:grpSpPr>
          <p:sp>
            <p:nvSpPr>
              <p:cNvPr id="86" name="Google Shape;86;p15"/>
              <p:cNvSpPr txBox="1"/>
              <p:nvPr/>
            </p:nvSpPr>
            <p:spPr>
              <a:xfrm>
                <a:off x="3627232" y="2122900"/>
                <a:ext cx="27270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(11.04. - 17.04.)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7" name="Google Shape;87;p15"/>
              <p:cNvCxnSpPr/>
              <p:nvPr/>
            </p:nvCxnSpPr>
            <p:spPr>
              <a:xfrm>
                <a:off x="3550975" y="1216907"/>
                <a:ext cx="0" cy="14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88" name="Google Shape;88;p15"/>
              <p:cNvSpPr/>
              <p:nvPr/>
            </p:nvSpPr>
            <p:spPr>
              <a:xfrm>
                <a:off x="3223438" y="2600150"/>
                <a:ext cx="3130800" cy="369900"/>
              </a:xfrm>
              <a:prstGeom prst="rect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Sprint</a:t>
                </a:r>
                <a:endParaRPr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Statusampel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6"/>
          <p:cNvGrpSpPr/>
          <p:nvPr/>
        </p:nvGrpSpPr>
        <p:grpSpPr>
          <a:xfrm>
            <a:off x="6165950" y="1232150"/>
            <a:ext cx="1579200" cy="3971150"/>
            <a:chOff x="6372300" y="1172350"/>
            <a:chExt cx="1579200" cy="3971150"/>
          </a:xfrm>
        </p:grpSpPr>
        <p:sp>
          <p:nvSpPr>
            <p:cNvPr id="99" name="Google Shape;99;p16"/>
            <p:cNvSpPr/>
            <p:nvPr/>
          </p:nvSpPr>
          <p:spPr>
            <a:xfrm>
              <a:off x="6372300" y="1172350"/>
              <a:ext cx="1579200" cy="2850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758700" y="1269700"/>
              <a:ext cx="806400" cy="806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758700" y="2194300"/>
              <a:ext cx="806400" cy="806400"/>
            </a:xfrm>
            <a:prstGeom prst="ellipse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758700" y="3118900"/>
              <a:ext cx="806400" cy="806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911850" y="3975300"/>
              <a:ext cx="500100" cy="1168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2150"/>
            <a:ext cx="5047981" cy="27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11700" y="3994925"/>
            <a:ext cx="50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Roboto"/>
                <a:ea typeface="Roboto"/>
                <a:cs typeface="Roboto"/>
                <a:sym typeface="Roboto"/>
              </a:rPr>
              <a:t>Aleksandra Kun, Stephan Halder, Eren Saglam, Mike Menzel, Andreas Roth, Bibiána Lazarová, Fabian Hoppe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250750" y="1740750"/>
            <a:ext cx="46425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rgbClr val="496A34"/>
                </a:solidFill>
                <a:latin typeface="Roboto"/>
                <a:ea typeface="Roboto"/>
                <a:cs typeface="Roboto"/>
                <a:sym typeface="Roboto"/>
              </a:rPr>
              <a:t>Vielen Dank für Ihre Aufmerksamkeit!</a:t>
            </a:r>
            <a:endParaRPr sz="4000">
              <a:solidFill>
                <a:srgbClr val="496A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