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Ubuntu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Ubuntu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Ubuntu-italic.fntdata"/><Relationship Id="rId6" Type="http://schemas.openxmlformats.org/officeDocument/2006/relationships/slide" Target="slides/slide2.xml"/><Relationship Id="rId18" Type="http://schemas.openxmlformats.org/officeDocument/2006/relationships/font" Target="fonts/Ubuntu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hyperlink" Target="https://sepiams.github.io" TargetMode="External"/><Relationship Id="rId5" Type="http://schemas.openxmlformats.org/officeDocument/2006/relationships/hyperlink" Target="https://www.sharelatex.com/github/repos/SepiaMS/Sepia/builds/8f001ed108d638ee95cc7e0caaab99a0ef43cd3d/raw/output.pdf" TargetMode="External"/><Relationship Id="rId6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Relationship Id="rId5" Type="http://schemas.openxmlformats.org/officeDocument/2006/relationships/image" Target="../media/image05.png"/><Relationship Id="rId6" Type="http://schemas.openxmlformats.org/officeDocument/2006/relationships/image" Target="../media/image03.png"/><Relationship Id="rId7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Présentation mi-parcours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3714750" y="3601850"/>
            <a:ext cx="17145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Mardi 12 Avril 2016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4750" y="646225"/>
            <a:ext cx="17145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Objectif final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204462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Rendre une application avec : </a:t>
            </a:r>
          </a:p>
          <a:p>
            <a:pPr indent="-228600" lvl="0" marL="914400" rtl="0"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Une fiche personnage </a:t>
            </a:r>
          </a:p>
          <a:p>
            <a:pPr indent="-228600" lvl="0" marL="914400" rtl="0"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Le journal des quêtes</a:t>
            </a:r>
          </a:p>
          <a:p>
            <a:pPr indent="-228600" lvl="0" marL="914400" rtl="0"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L’inventaire</a:t>
            </a:r>
          </a:p>
          <a:p>
            <a:pPr indent="-228600" lvl="0" marL="914400" rtl="0"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Plusieurs mini-jeux</a:t>
            </a:r>
          </a:p>
          <a:p>
            <a:pPr indent="-228600" lvl="0" marL="914400" rtl="0"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Fichier sonore de relaxation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0850" y="300650"/>
            <a:ext cx="861449" cy="86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260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Remerciements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914400" rtl="0"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Cookie, pour son suivi continu dans l'évolution de notre projet</a:t>
            </a:r>
          </a:p>
          <a:p>
            <a:pPr indent="-228600" lvl="0" marL="914400" rtl="0"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Yann et Ad Scientiam, pour nous avoir aidé à délimiter notre travail</a:t>
            </a:r>
          </a:p>
          <a:p>
            <a:pPr indent="-228600" lvl="0" marL="914400" rtl="0"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Yann pour son apport au projet en sophrologie / relaxation </a:t>
            </a:r>
          </a:p>
          <a:p>
            <a:pPr indent="-228600" lvl="0" marL="914400" rtl="0"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Lydie et d’autres étudiants de 42, pour leurs conseils en termes de choix technologiques </a:t>
            </a:r>
          </a:p>
          <a:p>
            <a:pPr indent="-228600" lvl="0" marL="914400" rtl="0"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Jean-Fréderic pour son suivi régulier et ses encouragements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Merci :)</a:t>
            </a: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Team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269275" y="8635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sz="2400">
                <a:solidFill>
                  <a:schemeClr val="dk1"/>
                </a:solidFill>
              </a:rPr>
              <a:t>Ahmed Guellil</a:t>
            </a: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sz="2400">
                <a:solidFill>
                  <a:schemeClr val="dk1"/>
                </a:solidFill>
              </a:rPr>
              <a:t>Dimitri Torterat</a:t>
            </a:r>
          </a:p>
          <a:p>
            <a:pPr indent="-381000" lvl="1" marL="1371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2400">
                <a:solidFill>
                  <a:schemeClr val="dk1"/>
                </a:solidFill>
              </a:rPr>
              <a:t>Missing tonight (hunting kangaroos)</a:t>
            </a: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sz="2400">
                <a:solidFill>
                  <a:schemeClr val="dk1"/>
                </a:solidFill>
              </a:rPr>
              <a:t>Miguel Soudan</a:t>
            </a:r>
          </a:p>
          <a:p>
            <a:pPr indent="-381000" lvl="1" marL="1371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2400">
                <a:solidFill>
                  <a:schemeClr val="dk1"/>
                </a:solidFill>
              </a:rPr>
              <a:t>New challenger !</a:t>
            </a: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sz="2400">
                <a:solidFill>
                  <a:schemeClr val="dk1"/>
                </a:solidFill>
              </a:rPr>
              <a:t>Pierre Varin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0850" y="300650"/>
            <a:ext cx="861449" cy="86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36625" y="4615675"/>
            <a:ext cx="91440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400">
                <a:solidFill>
                  <a:srgbClr val="1155CC"/>
                </a:solidFill>
              </a:rPr>
              <a:t> </a:t>
            </a:r>
            <a:r>
              <a:rPr lang="en-GB" sz="2400"/>
              <a:t>Phillip Island, Australia.</a:t>
            </a:r>
            <a:r>
              <a:rPr b="1" lang="en-GB" sz="2400">
                <a:solidFill>
                  <a:srgbClr val="FFF2CC"/>
                </a:solidFill>
                <a:highlight>
                  <a:srgbClr val="274E13"/>
                </a:highlight>
              </a:rPr>
              <a:t>  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2CC"/>
              </a:solidFill>
              <a:highlight>
                <a:srgbClr val="274E13"/>
              </a:highlight>
            </a:endParaRPr>
          </a:p>
        </p:txBody>
      </p:sp>
      <p:cxnSp>
        <p:nvCxnSpPr>
          <p:cNvPr id="73" name="Shape 73"/>
          <p:cNvCxnSpPr/>
          <p:nvPr/>
        </p:nvCxnSpPr>
        <p:spPr>
          <a:xfrm>
            <a:off x="6918875" y="1126875"/>
            <a:ext cx="58800" cy="940500"/>
          </a:xfrm>
          <a:prstGeom prst="straightConnector1">
            <a:avLst/>
          </a:prstGeom>
          <a:noFill/>
          <a:ln cap="flat" cmpd="sng" w="228600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GB"/>
              <a:t>Problématique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000000"/>
                </a:solidFill>
              </a:rPr>
              <a:t>Les patients atteints de la SEP peuvent ressentir :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sz="2400">
                <a:solidFill>
                  <a:srgbClr val="000000"/>
                </a:solidFill>
              </a:rPr>
              <a:t>De la fatigue ;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sz="2400">
                <a:solidFill>
                  <a:srgbClr val="000000"/>
                </a:solidFill>
              </a:rPr>
              <a:t>Des troubles moteurs ;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sz="2400">
                <a:solidFill>
                  <a:srgbClr val="000000"/>
                </a:solidFill>
              </a:rPr>
              <a:t>Des troubles sensoriels ;</a:t>
            </a:r>
          </a:p>
          <a:p>
            <a:pPr indent="-381000" lvl="0" marL="4572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sz="2400">
                <a:solidFill>
                  <a:srgbClr val="000000"/>
                </a:solidFill>
              </a:rPr>
              <a:t>Des troubles cognitifs ;</a:t>
            </a:r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0850" y="300650"/>
            <a:ext cx="861449" cy="86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GB"/>
              <a:t>Solution proposée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chemeClr val="dk1"/>
                </a:solidFill>
              </a:rPr>
              <a:t>Aider le patient à surveiller ludiquement l’évolution de ses capacités en lui proposant des activités pour le reconditionnement à l’effort, ainsi que des conseils pour aider à la gestion du stress et sommeil.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0850" y="300650"/>
            <a:ext cx="861449" cy="86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Avantages pour le patient 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40250" y="1132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GB" sz="2400">
                <a:solidFill>
                  <a:schemeClr val="dk1"/>
                </a:solidFill>
              </a:rPr>
              <a:t>Voir son évolution grâce au graphique de la fiche personnage.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GB" sz="2400">
                <a:solidFill>
                  <a:schemeClr val="dk1"/>
                </a:solidFill>
              </a:rPr>
              <a:t>Ne pas avoir l’impression de remplir un formulaire pour collecter les informations.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GB" sz="2400">
                <a:solidFill>
                  <a:schemeClr val="dk1"/>
                </a:solidFill>
              </a:rPr>
              <a:t>Améliorer son hygiène de vie.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0850" y="300650"/>
            <a:ext cx="861449" cy="86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Avancement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68650"/>
            <a:ext cx="8391300" cy="33003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		</a:t>
            </a:r>
            <a:r>
              <a:rPr lang="en-GB" u="sng">
                <a:solidFill>
                  <a:schemeClr val="hlink"/>
                </a:solidFill>
                <a:hlinkClick r:id="rId4"/>
              </a:rPr>
              <a:t>Timeline</a:t>
            </a:r>
            <a:r>
              <a:rPr lang="en-GB"/>
              <a:t> 						✅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Cahier des charges </a:t>
            </a:r>
            <a:r>
              <a:rPr lang="en-GB"/>
              <a:t>				✅</a:t>
            </a:r>
          </a:p>
          <a:p>
            <a:pPr indent="3873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000000"/>
                </a:solidFill>
              </a:rPr>
              <a:t>Maquette</a:t>
            </a:r>
            <a:r>
              <a:rPr lang="en-GB"/>
              <a:t> 						✅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Charte graphique</a:t>
            </a:r>
            <a:r>
              <a:rPr lang="en-GB"/>
              <a:t> 				</a:t>
            </a:r>
            <a:r>
              <a:rPr lang="en-GB">
                <a:solidFill>
                  <a:srgbClr val="E69138"/>
                </a:solidFill>
              </a:rPr>
              <a:t>⚠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Production</a:t>
            </a:r>
            <a:r>
              <a:rPr lang="en-GB"/>
              <a:t>						</a:t>
            </a:r>
            <a:r>
              <a:rPr lang="en-GB">
                <a:solidFill>
                  <a:srgbClr val="E69138"/>
                </a:solidFill>
              </a:rPr>
              <a:t>⚠</a:t>
            </a: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105" name="Shape 1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70850" y="300650"/>
            <a:ext cx="861449" cy="86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887" y="1085312"/>
            <a:ext cx="1785769" cy="297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5529" y="1085325"/>
            <a:ext cx="1785769" cy="2972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8805" y="1085322"/>
            <a:ext cx="1785769" cy="2972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16317" y="1085323"/>
            <a:ext cx="1785769" cy="297286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413700" y="363750"/>
            <a:ext cx="41085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2400"/>
              <a:t>Maquettes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260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Difficultés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0496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Logicielles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Apprentissage de Unity (moteur de développement de jeux vidéos)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Première application mobile à être développée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Logistiques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Redéfinitions de projet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Plateforme : iOS (Swift) -&gt; Android (Java) -&gt; Multiplateforme via Unity (C#, Javascript)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Portée : médical -&gt; bien-être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Projets annexes chronophages (électronique)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Emplois du temps parfois incompatibles, indisponibilités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Personnelles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Divergences d'opinion (plateforme d'utilisation, design de l'interface, univers graphique)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Logement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