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70" r:id="rId7"/>
    <p:sldId id="271" r:id="rId8"/>
    <p:sldId id="272" r:id="rId9"/>
    <p:sldId id="274" r:id="rId10"/>
    <p:sldId id="275" r:id="rId11"/>
    <p:sldId id="276" r:id="rId12"/>
    <p:sldId id="269" r:id="rId13"/>
    <p:sldId id="273" r:id="rId14"/>
    <p:sldId id="268" r:id="rId15"/>
    <p:sldId id="277" r:id="rId16"/>
    <p:sldId id="278" r:id="rId17"/>
    <p:sldId id="279" r:id="rId18"/>
    <p:sldId id="262" r:id="rId19"/>
    <p:sldId id="263" r:id="rId20"/>
    <p:sldId id="264" r:id="rId21"/>
    <p:sldId id="265" r:id="rId22"/>
    <p:sldId id="266" r:id="rId23"/>
    <p:sldId id="267" r:id="rId24"/>
    <p:sldId id="280" r:id="rId25"/>
    <p:sldId id="282" r:id="rId26"/>
    <p:sldId id="283" r:id="rId27"/>
    <p:sldId id="284" r:id="rId28"/>
    <p:sldId id="285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Protokolle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3"/>
                <c:pt idx="0">
                  <c:v>Konstantin</c:v>
                </c:pt>
                <c:pt idx="1">
                  <c:v>Sebastian</c:v>
                </c:pt>
                <c:pt idx="2">
                  <c:v>Jan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</c:v>
                </c:pt>
                <c:pt idx="1">
                  <c:v>7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02-4111-BE02-A29AA4886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2839328"/>
        <c:axId val="652839656"/>
      </c:barChart>
      <c:catAx>
        <c:axId val="65283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52839656"/>
        <c:crosses val="autoZero"/>
        <c:auto val="1"/>
        <c:lblAlgn val="ctr"/>
        <c:lblOffset val="100"/>
        <c:noMultiLvlLbl val="0"/>
      </c:catAx>
      <c:valAx>
        <c:axId val="652839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5283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8E79-162B-41E8-B945-910667E2E343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9153-6EA0-4703-B4BC-7F55BB019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86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8E79-162B-41E8-B945-910667E2E343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9153-6EA0-4703-B4BC-7F55BB019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73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8E79-162B-41E8-B945-910667E2E343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9153-6EA0-4703-B4BC-7F55BB019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79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8E79-162B-41E8-B945-910667E2E343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9153-6EA0-4703-B4BC-7F55BB019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26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8E79-162B-41E8-B945-910667E2E343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9153-6EA0-4703-B4BC-7F55BB019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551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8E79-162B-41E8-B945-910667E2E343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9153-6EA0-4703-B4BC-7F55BB019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04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 marL="342900" indent="-342900">
              <a:buSzPct val="100000"/>
              <a:buFont typeface="Century Gothic" panose="020B0502020202020204" pitchFamily="34" charset="0"/>
              <a:buChar char="●"/>
              <a:defRPr/>
            </a:lvl1pPr>
            <a:lvl2pPr marL="742950" indent="-285750">
              <a:buSzPct val="100000"/>
              <a:buFont typeface="Century Gothic" panose="020B0502020202020204" pitchFamily="34" charset="0"/>
              <a:buChar char="●"/>
              <a:defRPr/>
            </a:lvl2pPr>
            <a:lvl3pPr marL="1143000" indent="-228600">
              <a:buSzPct val="100000"/>
              <a:buFont typeface="Century Gothic" panose="020B0502020202020204" pitchFamily="34" charset="0"/>
              <a:buChar char="●"/>
              <a:defRPr/>
            </a:lvl3pPr>
            <a:lvl4pPr marL="1600200" indent="-228600">
              <a:buSzPct val="100000"/>
              <a:buFont typeface="Century Gothic" panose="020B0502020202020204" pitchFamily="34" charset="0"/>
              <a:buChar char="●"/>
              <a:defRPr/>
            </a:lvl4pPr>
            <a:lvl5pPr marL="2057400" indent="-228600">
              <a:buSzPct val="100000"/>
              <a:buFont typeface="Century Gothic" panose="020B0502020202020204" pitchFamily="34" charset="0"/>
              <a:buChar char="●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8E79-162B-41E8-B945-910667E2E343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9153-6EA0-4703-B4BC-7F55BB019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80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8E79-162B-41E8-B945-910667E2E343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9153-6EA0-4703-B4BC-7F55BB019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63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 marL="342900" indent="-342900">
              <a:buFont typeface="Century Gothic" panose="020B0502020202020204" pitchFamily="34" charset="0"/>
              <a:buChar char="●"/>
              <a:defRPr/>
            </a:lvl1pPr>
            <a:lvl2pPr marL="742950" indent="-285750">
              <a:buFont typeface="Century Gothic" panose="020B0502020202020204" pitchFamily="34" charset="0"/>
              <a:buChar char="●"/>
              <a:defRPr/>
            </a:lvl2pPr>
            <a:lvl3pPr marL="1143000" indent="-228600">
              <a:buFont typeface="Century Gothic" panose="020B0502020202020204" pitchFamily="34" charset="0"/>
              <a:buChar char="●"/>
              <a:defRPr/>
            </a:lvl3pPr>
            <a:lvl4pPr marL="1600200" indent="-228600">
              <a:buFont typeface="Century Gothic" panose="020B0502020202020204" pitchFamily="34" charset="0"/>
              <a:buChar char="●"/>
              <a:defRPr/>
            </a:lvl4pPr>
            <a:lvl5pPr marL="2057400" indent="-228600">
              <a:buFont typeface="Century Gothic" panose="020B0502020202020204" pitchFamily="34" charset="0"/>
              <a:buChar char="●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 marL="342900" indent="-342900">
              <a:buFont typeface="Century Gothic" panose="020B0502020202020204" pitchFamily="34" charset="0"/>
              <a:buChar char="●"/>
              <a:defRPr/>
            </a:lvl1pPr>
            <a:lvl2pPr marL="800100" indent="-342900">
              <a:buFont typeface="Century Gothic" panose="020B0502020202020204" pitchFamily="34" charset="0"/>
              <a:buChar char="●"/>
              <a:defRPr/>
            </a:lvl2pPr>
            <a:lvl3pPr marL="1257300" indent="-342900">
              <a:buFont typeface="Century Gothic" panose="020B0502020202020204" pitchFamily="34" charset="0"/>
              <a:buChar char="●"/>
              <a:defRPr/>
            </a:lvl3pPr>
            <a:lvl4pPr marL="1600200" indent="-228600">
              <a:buFont typeface="Century Gothic" panose="020B0502020202020204" pitchFamily="34" charset="0"/>
              <a:buChar char="●"/>
              <a:defRPr/>
            </a:lvl4pPr>
            <a:lvl5pPr marL="2057400" indent="-228600">
              <a:buFont typeface="Century Gothic" panose="020B0502020202020204" pitchFamily="34" charset="0"/>
              <a:buChar char="●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8E79-162B-41E8-B945-910667E2E343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9153-6EA0-4703-B4BC-7F55BB019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77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 marL="342900" indent="-342900">
              <a:buFont typeface="Century Gothic" panose="020B0502020202020204" pitchFamily="34" charset="0"/>
              <a:buChar char="●"/>
              <a:defRPr/>
            </a:lvl1pPr>
            <a:lvl2pPr marL="742950" indent="-285750">
              <a:buFont typeface="Century Gothic" panose="020B0502020202020204" pitchFamily="34" charset="0"/>
              <a:buChar char="●"/>
              <a:defRPr/>
            </a:lvl2pPr>
            <a:lvl3pPr marL="1143000" indent="-228600">
              <a:buFont typeface="Century Gothic" panose="020B0502020202020204" pitchFamily="34" charset="0"/>
              <a:buChar char="●"/>
              <a:defRPr/>
            </a:lvl3pPr>
            <a:lvl4pPr marL="1600200" indent="-228600">
              <a:buFont typeface="Century Gothic" panose="020B0502020202020204" pitchFamily="34" charset="0"/>
              <a:buChar char="●"/>
              <a:defRPr/>
            </a:lvl4pPr>
            <a:lvl5pPr marL="2057400" indent="-228600">
              <a:buFont typeface="Century Gothic" panose="020B0502020202020204" pitchFamily="34" charset="0"/>
              <a:buChar char="●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 marL="342900" indent="-342900">
              <a:buFont typeface="Century Gothic" panose="020B0502020202020204" pitchFamily="34" charset="0"/>
              <a:buChar char="●"/>
              <a:defRPr/>
            </a:lvl1pPr>
            <a:lvl2pPr marL="742950" indent="-285750">
              <a:buFont typeface="Century Gothic" panose="020B0502020202020204" pitchFamily="34" charset="0"/>
              <a:buChar char="●"/>
              <a:defRPr/>
            </a:lvl2pPr>
            <a:lvl3pPr marL="1143000" indent="-228600">
              <a:buFont typeface="Century Gothic" panose="020B0502020202020204" pitchFamily="34" charset="0"/>
              <a:buChar char="●"/>
              <a:defRPr/>
            </a:lvl3pPr>
            <a:lvl4pPr marL="1600200" indent="-228600">
              <a:buFont typeface="Century Gothic" panose="020B0502020202020204" pitchFamily="34" charset="0"/>
              <a:buChar char="●"/>
              <a:defRPr/>
            </a:lvl4pPr>
            <a:lvl5pPr marL="2057400" indent="-228600">
              <a:buFont typeface="Century Gothic" panose="020B0502020202020204" pitchFamily="34" charset="0"/>
              <a:buChar char="●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8E79-162B-41E8-B945-910667E2E343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9153-6EA0-4703-B4BC-7F55BB019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40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8E79-162B-41E8-B945-910667E2E343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9153-6EA0-4703-B4BC-7F55BB019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23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8E79-162B-41E8-B945-910667E2E343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9153-6EA0-4703-B4BC-7F55BB019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42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8E79-162B-41E8-B945-910667E2E343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9153-6EA0-4703-B4BC-7F55BB019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15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6B78E79-162B-41E8-B945-910667E2E343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069153-6EA0-4703-B4BC-7F55BB019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42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6B78E79-162B-41E8-B945-910667E2E343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9069153-6EA0-4703-B4BC-7F55BB019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0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entury Gothic" panose="020B0502020202020204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entury Gothic" panose="020B0502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entury Gothic" panose="020B0502020202020204" pitchFamily="34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entury Gothic" panose="020B0502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entury Gothic" panose="020B0502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trategywiki.org/wiki/Tetris/Rotation_systems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index.htm" TargetMode="External"/><Relationship Id="rId4" Type="http://schemas.openxmlformats.org/officeDocument/2006/relationships/hyperlink" Target="https://docs.oracle.com/javase/7/docs/api/javax/swing/package-summary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JKS Spielesammlung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Q11 – 1inf1 11/2 – Jan Schmidmeier, Konstantin Ehmann, Sebastian Reichl</a:t>
            </a:r>
          </a:p>
        </p:txBody>
      </p:sp>
    </p:spTree>
    <p:extLst>
      <p:ext uri="{BB962C8B-B14F-4D97-AF65-F5344CB8AC3E}">
        <p14:creationId xmlns:p14="http://schemas.microsoft.com/office/powerpoint/2010/main" val="3520007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A418B-95B1-CFB3-69F2-6E75372C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7D31474-DEF0-9F4F-BEA9-B5AA376BE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649" y="2463870"/>
            <a:ext cx="7838700" cy="38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9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03995-9251-5EDB-3104-A3EE4B3F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</a:t>
            </a:r>
          </a:p>
        </p:txBody>
      </p:sp>
      <p:pic>
        <p:nvPicPr>
          <p:cNvPr id="4" name="Inhaltsplatzhalter 14">
            <a:extLst>
              <a:ext uri="{FF2B5EF4-FFF2-40B4-BE49-F238E27FC236}">
                <a16:creationId xmlns:a16="http://schemas.microsoft.com/office/drawing/2014/main" id="{E9FF55E8-B2F7-774C-EBFD-A137D456F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508" y="2463590"/>
            <a:ext cx="7502983" cy="3947222"/>
          </a:xfrm>
        </p:spPr>
      </p:pic>
    </p:spTree>
    <p:extLst>
      <p:ext uri="{BB962C8B-B14F-4D97-AF65-F5344CB8AC3E}">
        <p14:creationId xmlns:p14="http://schemas.microsoft.com/office/powerpoint/2010/main" val="94111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Entwicklung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90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A9932-C6D3-DAD6-6F27-BB7829F3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Protokolle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006540-3136-17D9-F183-6F56BF89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Jede Stunde </a:t>
            </a:r>
            <a:br>
              <a:rPr lang="de-DE" sz="2400" dirty="0"/>
            </a:br>
            <a:r>
              <a:rPr lang="de-DE" sz="2400" dirty="0"/>
              <a:t>abwechselnd</a:t>
            </a:r>
          </a:p>
          <a:p>
            <a:r>
              <a:rPr lang="de-DE" sz="2400" dirty="0"/>
              <a:t>Öffentlich auf</a:t>
            </a:r>
            <a:br>
              <a:rPr lang="de-DE" sz="2400" dirty="0"/>
            </a:br>
            <a:r>
              <a:rPr lang="de-DE" sz="2400" dirty="0"/>
              <a:t>GitHub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7ED9F0A-3969-2E52-2570-C5D69BC57E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3218342"/>
              </p:ext>
            </p:extLst>
          </p:nvPr>
        </p:nvGraphicFramePr>
        <p:xfrm>
          <a:off x="4533900" y="2099733"/>
          <a:ext cx="7245350" cy="4548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895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Engine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Nutzt Swing zur grafischen Darstellung</a:t>
            </a:r>
          </a:p>
          <a:p>
            <a:r>
              <a:rPr lang="de-DE" sz="2400" dirty="0"/>
              <a:t>Jedes Spiel ist eine Unterklasse der Oberklasse „Game“</a:t>
            </a:r>
          </a:p>
          <a:p>
            <a:r>
              <a:rPr lang="de-DE" sz="2400" dirty="0"/>
              <a:t>Spiele haben spezialisierte Klassen in „Data“</a:t>
            </a:r>
          </a:p>
        </p:txBody>
      </p:sp>
    </p:spTree>
    <p:extLst>
      <p:ext uri="{BB962C8B-B14F-4D97-AF65-F5344CB8AC3E}">
        <p14:creationId xmlns:p14="http://schemas.microsoft.com/office/powerpoint/2010/main" val="3065224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793ED-77F8-D5B2-E010-7281BE25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6A98A6-2F8F-25DB-FA51-2C076F3220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25350" cy="701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59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F4EA6-7760-81BC-7F95-373844D2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Engine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8EF0E4E-DA48-6910-5DF7-754436819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339" y="2350042"/>
            <a:ext cx="3372321" cy="361047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6001A19-58F7-1699-025D-8E26DD8CB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413" y="2350042"/>
            <a:ext cx="3741174" cy="361047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DC4D5B0-D351-F0A3-6EB9-667DF1811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906" y="2350042"/>
            <a:ext cx="2259934" cy="184095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8878DFE-74E3-6FB7-E1B8-7104C6C24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906" y="4282994"/>
            <a:ext cx="2259934" cy="212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1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AC7C9-203C-049E-45A7-205DA83D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Hauptmenü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3AE560D-449F-A3B5-10C6-38BB17DB0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737" y="2197100"/>
            <a:ext cx="7723776" cy="4419600"/>
          </a:xfrm>
        </p:spPr>
      </p:pic>
    </p:spTree>
    <p:extLst>
      <p:ext uri="{BB962C8B-B14F-4D97-AF65-F5344CB8AC3E}">
        <p14:creationId xmlns:p14="http://schemas.microsoft.com/office/powerpoint/2010/main" val="64816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Snake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C4C7FCF-7F1A-3574-E363-A0ED467AB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327586"/>
            <a:ext cx="7144017" cy="4083226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9A7676E-8E6E-302B-573D-08FBDA3A5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942" y="2045292"/>
            <a:ext cx="3877216" cy="212437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CA01129-6EA9-3E91-2597-8BEDD9A9F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284" y="4289317"/>
            <a:ext cx="2565666" cy="207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84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Tetris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C2AB686-098B-47D4-0D53-87CC8738B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1" y="2282540"/>
            <a:ext cx="7240858" cy="4128272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2C6F30F-3256-4783-8C8F-2F6A101F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623" y="2282540"/>
            <a:ext cx="3600953" cy="21053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2928948-745E-E4B1-763D-D035A4B38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622" y="4562102"/>
            <a:ext cx="2544809" cy="169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9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/>
              <a:t>Planung</a:t>
            </a:r>
          </a:p>
          <a:p>
            <a:pPr lvl="1"/>
            <a:r>
              <a:rPr lang="de-DE" sz="2000" dirty="0"/>
              <a:t>Zielsetzung</a:t>
            </a:r>
          </a:p>
          <a:p>
            <a:pPr lvl="1"/>
            <a:r>
              <a:rPr lang="de-DE" sz="2000" dirty="0"/>
              <a:t>Arbeitsteilung</a:t>
            </a:r>
          </a:p>
          <a:p>
            <a:pPr lvl="1"/>
            <a:r>
              <a:rPr lang="de-DE" sz="2000" dirty="0"/>
              <a:t>Tools</a:t>
            </a:r>
          </a:p>
          <a:p>
            <a:r>
              <a:rPr lang="de-DE" sz="2400" dirty="0"/>
              <a:t>Entwicklung</a:t>
            </a:r>
          </a:p>
          <a:p>
            <a:pPr lvl="1"/>
            <a:r>
              <a:rPr lang="de-DE" sz="2200" dirty="0"/>
              <a:t>Protokolle</a:t>
            </a:r>
          </a:p>
          <a:p>
            <a:pPr lvl="1"/>
            <a:r>
              <a:rPr lang="de-DE" sz="2000" dirty="0"/>
              <a:t>Engine</a:t>
            </a:r>
          </a:p>
          <a:p>
            <a:pPr lvl="1"/>
            <a:r>
              <a:rPr lang="de-DE" sz="2000" dirty="0"/>
              <a:t>Spiele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7208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Hanoi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75F6387-1F25-E167-3831-09D1946AF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514600"/>
            <a:ext cx="6341519" cy="363696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3126346-DA13-CD3E-6830-DE0F3E571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286" y="3150769"/>
            <a:ext cx="2953162" cy="300079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E921867-C3A9-A6A6-344A-3BE93F6EE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220" y="2089526"/>
            <a:ext cx="1619330" cy="85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24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Sudoku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4A6D13F-D32E-0BA2-DC5A-9C6E2EE80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630" y="2317750"/>
            <a:ext cx="7210338" cy="4093062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58771B9-2D5C-41C0-F8FD-A9631963A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448" y="2317750"/>
            <a:ext cx="3217333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63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Maze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B988DEC-A5E1-22A4-ABA9-C312E534F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649" y="2298700"/>
            <a:ext cx="7438701" cy="426521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0020F4-395A-359B-7476-1446B3AD4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10" y="2298700"/>
            <a:ext cx="1779032" cy="83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89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Tic </a:t>
            </a:r>
            <a:r>
              <a:rPr lang="de-DE" dirty="0" err="1"/>
              <a:t>Tac</a:t>
            </a:r>
            <a:r>
              <a:rPr lang="de-DE" dirty="0"/>
              <a:t> </a:t>
            </a:r>
            <a:r>
              <a:rPr lang="de-DE" dirty="0" err="1"/>
              <a:t>Toe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C695929-4284-5B24-3C68-51AD6DF06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629" y="2336800"/>
            <a:ext cx="4756740" cy="3636963"/>
          </a:xfrm>
        </p:spPr>
      </p:pic>
    </p:spTree>
    <p:extLst>
      <p:ext uri="{BB962C8B-B14F-4D97-AF65-F5344CB8AC3E}">
        <p14:creationId xmlns:p14="http://schemas.microsoft.com/office/powerpoint/2010/main" val="4129623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44F95-CCF1-D30D-C108-BEE7C1B8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446EF60-D7B1-CFC5-FD77-5FD3D17FB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760" y="2464374"/>
            <a:ext cx="9596479" cy="3498276"/>
          </a:xfrm>
        </p:spPr>
      </p:pic>
    </p:spTree>
    <p:extLst>
      <p:ext uri="{BB962C8B-B14F-4D97-AF65-F5344CB8AC3E}">
        <p14:creationId xmlns:p14="http://schemas.microsoft.com/office/powerpoint/2010/main" val="1639333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B5820-3953-B210-C9B0-74BD561E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7C1852-643F-E365-436F-5F1776BC5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01" y="2275494"/>
            <a:ext cx="3694106" cy="225840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963E1A4-619F-4CBF-A72D-F6195A295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338" y="2275494"/>
            <a:ext cx="3758632" cy="225840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B77EEA4-082C-4500-D32D-0894C557E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629" y="2275494"/>
            <a:ext cx="3858457" cy="225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28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ACA33-3937-9DDB-E7BD-E29B5986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D4122FC-8014-E5DC-C224-20AFA14CB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440" y="2368550"/>
            <a:ext cx="6259118" cy="3636963"/>
          </a:xfrm>
        </p:spPr>
      </p:pic>
    </p:spTree>
    <p:extLst>
      <p:ext uri="{BB962C8B-B14F-4D97-AF65-F5344CB8AC3E}">
        <p14:creationId xmlns:p14="http://schemas.microsoft.com/office/powerpoint/2010/main" val="859942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71167-76B1-7E80-77A9-89B1F323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2ADD540-F2E5-57EC-23DF-29B0AFF35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0" y="2281006"/>
            <a:ext cx="7045861" cy="4129806"/>
          </a:xfrm>
        </p:spPr>
      </p:pic>
    </p:spTree>
    <p:extLst>
      <p:ext uri="{BB962C8B-B14F-4D97-AF65-F5344CB8AC3E}">
        <p14:creationId xmlns:p14="http://schemas.microsoft.com/office/powerpoint/2010/main" val="2588417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F91DF-8E57-63EC-1618-A8201C4B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DF4571E-F93C-84F3-2C34-A3FF3B5F9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399" y="2214891"/>
            <a:ext cx="6993202" cy="4195921"/>
          </a:xfrm>
        </p:spPr>
      </p:pic>
    </p:spTree>
    <p:extLst>
      <p:ext uri="{BB962C8B-B14F-4D97-AF65-F5344CB8AC3E}">
        <p14:creationId xmlns:p14="http://schemas.microsoft.com/office/powerpoint/2010/main" val="3850847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66844-C643-FE59-39FB-A4E5E39F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4136F7-129D-66DD-8B0F-D7F23F636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https://stackoverflow.com/</a:t>
            </a:r>
            <a:endParaRPr lang="de-DE" dirty="0"/>
          </a:p>
          <a:p>
            <a:r>
              <a:rPr lang="de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https://strategywiki.org/wiki/Tetris/Rotation_systems</a:t>
            </a:r>
            <a:endParaRPr lang="de-DE" dirty="0"/>
          </a:p>
          <a:p>
            <a:r>
              <a:rPr lang="de-D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https://docs.oracle.com/javase/7/docs/api/javax/swing/package-summary.html</a:t>
            </a:r>
            <a:endParaRPr lang="de-DE" dirty="0"/>
          </a:p>
          <a:p>
            <a:r>
              <a:rPr lang="de-DE" dirty="0">
                <a:hlinkClick r:id="rId5"/>
              </a:rPr>
              <a:t>https://www.tutorialspoint.com/index.htm</a:t>
            </a:r>
            <a:endParaRPr lang="de-DE" dirty="0"/>
          </a:p>
          <a:p>
            <a:r>
              <a:rPr lang="en-US" dirty="0"/>
              <a:t>Conceptual Programming with Python - Thorsten </a:t>
            </a:r>
            <a:r>
              <a:rPr lang="en-US" dirty="0" err="1"/>
              <a:t>Altenkirch</a:t>
            </a:r>
            <a:r>
              <a:rPr lang="en-US" dirty="0"/>
              <a:t>, Isaac </a:t>
            </a:r>
            <a:r>
              <a:rPr lang="en-US" dirty="0" err="1"/>
              <a:t>Triguero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7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8712" y="1898651"/>
            <a:ext cx="10554574" cy="4512162"/>
          </a:xfrm>
        </p:spPr>
        <p:txBody>
          <a:bodyPr>
            <a:normAutofit fontScale="92500" lnSpcReduction="20000"/>
          </a:bodyPr>
          <a:lstStyle/>
          <a:p>
            <a:endParaRPr lang="de-DE" sz="2400" dirty="0"/>
          </a:p>
          <a:p>
            <a:r>
              <a:rPr lang="de-DE" sz="2400" dirty="0"/>
              <a:t>Spielesammlung auf Basis einer Engine</a:t>
            </a:r>
          </a:p>
          <a:p>
            <a:pPr marL="457200" lvl="1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Fokus auf Spielen. Engine nur so Komplex wie nötig.</a:t>
            </a:r>
          </a:p>
          <a:p>
            <a:pPr marL="457200" lvl="1" indent="0">
              <a:buNone/>
            </a:pPr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400" dirty="0">
                <a:sym typeface="Wingdings" panose="05000000000000000000" pitchFamily="2" charset="2"/>
              </a:rPr>
              <a:t>Spiele:</a:t>
            </a:r>
          </a:p>
          <a:p>
            <a:pPr lvl="1"/>
            <a:r>
              <a:rPr lang="de-DE" sz="2200" dirty="0">
                <a:sym typeface="Wingdings" panose="05000000000000000000" pitchFamily="2" charset="2"/>
              </a:rPr>
              <a:t>Jan: Labyrinth, Tic-</a:t>
            </a:r>
            <a:r>
              <a:rPr lang="de-DE" sz="2200" dirty="0" err="1">
                <a:sym typeface="Wingdings" panose="05000000000000000000" pitchFamily="2" charset="2"/>
              </a:rPr>
              <a:t>Tac</a:t>
            </a:r>
            <a:r>
              <a:rPr lang="de-DE" sz="2200" dirty="0">
                <a:sym typeface="Wingdings" panose="05000000000000000000" pitchFamily="2" charset="2"/>
              </a:rPr>
              <a:t>-Toe</a:t>
            </a:r>
          </a:p>
          <a:p>
            <a:pPr lvl="1"/>
            <a:r>
              <a:rPr lang="de-DE" sz="2200" dirty="0">
                <a:sym typeface="Wingdings" panose="05000000000000000000" pitchFamily="2" charset="2"/>
              </a:rPr>
              <a:t>Konstantin: Tetris, Snake</a:t>
            </a:r>
          </a:p>
          <a:p>
            <a:pPr lvl="1"/>
            <a:r>
              <a:rPr lang="de-DE" sz="2200" dirty="0">
                <a:sym typeface="Wingdings" panose="05000000000000000000" pitchFamily="2" charset="2"/>
              </a:rPr>
              <a:t>Sebastian: Sudoku, Türme von Hanoi</a:t>
            </a:r>
          </a:p>
          <a:p>
            <a:pPr lvl="1"/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400" dirty="0">
                <a:sym typeface="Wingdings" panose="05000000000000000000" pitchFamily="2" charset="2"/>
              </a:rPr>
              <a:t>März: Planung + Engine</a:t>
            </a:r>
          </a:p>
          <a:p>
            <a:r>
              <a:rPr lang="de-DE" sz="2400" dirty="0">
                <a:sym typeface="Wingdings" panose="05000000000000000000" pitchFamily="2" charset="2"/>
              </a:rPr>
              <a:t>April – Juni: Spiele Entwicklung</a:t>
            </a:r>
          </a:p>
          <a:p>
            <a:endParaRPr lang="de-DE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10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Arbeitsteilung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  <a:p>
            <a:r>
              <a:rPr lang="de-DE" sz="2400" dirty="0"/>
              <a:t>Alle: Planung und Entwicklung.</a:t>
            </a:r>
          </a:p>
          <a:p>
            <a:endParaRPr lang="de-DE" sz="2400" dirty="0"/>
          </a:p>
          <a:p>
            <a:r>
              <a:rPr lang="de-DE" sz="2400" dirty="0"/>
              <a:t>Engine Phase:</a:t>
            </a:r>
          </a:p>
          <a:p>
            <a:pPr lvl="1"/>
            <a:r>
              <a:rPr lang="de-DE" sz="2200" dirty="0"/>
              <a:t>Jan: Research + Hauptmenü</a:t>
            </a:r>
          </a:p>
          <a:p>
            <a:pPr lvl="1"/>
            <a:r>
              <a:rPr lang="de-DE" sz="2200" dirty="0"/>
              <a:t>Sebastian: Kompositum, Entity + Bewegung(animiert)</a:t>
            </a:r>
          </a:p>
          <a:p>
            <a:pPr lvl="1"/>
            <a:r>
              <a:rPr lang="de-DE" sz="2200" dirty="0"/>
              <a:t>Konstantin: </a:t>
            </a:r>
            <a:r>
              <a:rPr lang="de-DE" sz="2200" dirty="0" err="1"/>
              <a:t>Keybinds</a:t>
            </a:r>
            <a:r>
              <a:rPr lang="de-DE" sz="2200" dirty="0"/>
              <a:t>, Sprites, </a:t>
            </a:r>
            <a:r>
              <a:rPr lang="de-DE" sz="2200" dirty="0" err="1"/>
              <a:t>QueueTasks</a:t>
            </a:r>
            <a:endParaRPr lang="de-DE" sz="2200" dirty="0"/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0325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Taiga – Aufgabenverwaltung</a:t>
            </a:r>
          </a:p>
          <a:p>
            <a:pPr marL="457200" lvl="1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Nur Anfangs nötig</a:t>
            </a:r>
          </a:p>
          <a:p>
            <a:pPr marL="457200" lvl="1" indent="0">
              <a:buNone/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79690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4BEBB-C399-4F4F-5E37-56A87824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Taiga 17.03.2022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45FB8E9-FE42-274F-E406-FEF5BF6C28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08" y="2222500"/>
            <a:ext cx="9656583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64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8104F-DCBD-D83A-2608-BAD7E93B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Taiga 22.03.2022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54EEE958-4604-F5EB-2620-A044D3E988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15" y="2222500"/>
            <a:ext cx="7062370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83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2ABBE-C195-B159-AF62-4501AD73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4CF92-9D57-D0C7-376C-06C050C9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IntelliJ</a:t>
            </a:r>
            <a:r>
              <a:rPr lang="de-DE" sz="2400" dirty="0"/>
              <a:t> – Entwicklungsumgebung</a:t>
            </a:r>
          </a:p>
          <a:p>
            <a:r>
              <a:rPr lang="de-DE" sz="2400" dirty="0"/>
              <a:t>GitHub – Code-/Versionsverwaltung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89700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318F5-D911-ACBC-439C-6F8A0D3F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522168-3D4E-4DD4-BF7F-80D641527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128297"/>
            <a:ext cx="10554574" cy="3636511"/>
          </a:xfrm>
        </p:spPr>
        <p:txBody>
          <a:bodyPr>
            <a:normAutofit/>
          </a:bodyPr>
          <a:lstStyle/>
          <a:p>
            <a:r>
              <a:rPr lang="de-DE" sz="2400" dirty="0"/>
              <a:t>100% Open Source</a:t>
            </a:r>
          </a:p>
          <a:p>
            <a:r>
              <a:rPr lang="de-DE" sz="2400" dirty="0"/>
              <a:t>Zeilenweise Codeverwaltung</a:t>
            </a:r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58AF8D-E896-004E-4D60-45630683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980" y="4040542"/>
            <a:ext cx="5543018" cy="21211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0A4C151-14C7-5BFB-AFE3-1686325E2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2" y="3946553"/>
            <a:ext cx="4337974" cy="27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32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wurf darkGreen">
  <a:themeElements>
    <a:clrScheme name="TES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B050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twurf darkGreen" id="{96BCC547-23B8-495A-BF93-4E04F2BE9370}" vid="{DA1E1EC9-17C8-4170-9643-834390DC09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Entwurf darkGreen</Template>
  <TotalTime>0</TotalTime>
  <Words>248</Words>
  <Application>Microsoft Office PowerPoint</Application>
  <PresentationFormat>Breitbild</PresentationFormat>
  <Paragraphs>73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2</vt:lpstr>
      <vt:lpstr>Entwurf darkGreen</vt:lpstr>
      <vt:lpstr>JKS Spielesammlung</vt:lpstr>
      <vt:lpstr>Gliederung</vt:lpstr>
      <vt:lpstr>Zielsetzung</vt:lpstr>
      <vt:lpstr>Arbeitsteilung</vt:lpstr>
      <vt:lpstr>Tools</vt:lpstr>
      <vt:lpstr>Taiga 17.03.2022</vt:lpstr>
      <vt:lpstr>Taiga 22.03.2022</vt:lpstr>
      <vt:lpstr>Tools</vt:lpstr>
      <vt:lpstr>GitHub</vt:lpstr>
      <vt:lpstr>GitHub</vt:lpstr>
      <vt:lpstr>GitHub</vt:lpstr>
      <vt:lpstr>Entwicklung</vt:lpstr>
      <vt:lpstr>Protokolle</vt:lpstr>
      <vt:lpstr>Engine</vt:lpstr>
      <vt:lpstr>PowerPoint-Präsentation</vt:lpstr>
      <vt:lpstr>Engine</vt:lpstr>
      <vt:lpstr>Hauptmenü</vt:lpstr>
      <vt:lpstr>Snake</vt:lpstr>
      <vt:lpstr>Tetris</vt:lpstr>
      <vt:lpstr>Hanoi</vt:lpstr>
      <vt:lpstr>Sudoku</vt:lpstr>
      <vt:lpstr>Maze</vt:lpstr>
      <vt:lpstr>Tic Tac Toe</vt:lpstr>
      <vt:lpstr>Zusammenfassung</vt:lpstr>
      <vt:lpstr>Zusammenfassung</vt:lpstr>
      <vt:lpstr>Zusammenfassung</vt:lpstr>
      <vt:lpstr>Zusammenfassung</vt:lpstr>
      <vt:lpstr>Zusammenfassung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11 jks Spielesammlung</dc:title>
  <dc:creator>Konstantin Ehmann</dc:creator>
  <cp:lastModifiedBy>Sebi Reichl</cp:lastModifiedBy>
  <cp:revision>18</cp:revision>
  <dcterms:created xsi:type="dcterms:W3CDTF">2022-07-06T18:22:13Z</dcterms:created>
  <dcterms:modified xsi:type="dcterms:W3CDTF">2022-07-06T19:44:13Z</dcterms:modified>
</cp:coreProperties>
</file>