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1" r:id="rId3"/>
    <p:sldId id="277" r:id="rId4"/>
    <p:sldId id="278" r:id="rId5"/>
    <p:sldId id="279" r:id="rId6"/>
    <p:sldId id="280" r:id="rId7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146" y="-498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14.07.2020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14.07.2020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 “</a:t>
            </a:r>
            <a:r>
              <a:rPr lang="en-US" dirty="0" err="1" smtClean="0"/>
              <a:t>vPN</a:t>
            </a:r>
            <a:r>
              <a:rPr lang="en-US" smtClean="0"/>
              <a:t>”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685" y="1373930"/>
            <a:ext cx="6018284" cy="345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 Übungsblatt – 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Welche Anforderungen an die Kommunikation haben Benutzer eines privaten Netzwerks?</a:t>
            </a:r>
          </a:p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Beschreiben Sie die Merkmale eines privaten Netzwerks und skizzieren Sie einen exemplarischen Aufbau.</a:t>
            </a:r>
          </a:p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Welche Möglichkeiten gibt es, ein gemeinsames privates Netzwerk über mehrere Standorte zu betreiben. In welche Netzwerkkategorie (PAN, LAN, WAN, …) gehört dieses Netzwerk?</a:t>
            </a:r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 Übungsblatt – 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Beschreiben Sie das Konzept eines </a:t>
            </a:r>
            <a:r>
              <a:rPr lang="de-DE" sz="1600" dirty="0" err="1" smtClean="0"/>
              <a:t>Overlay</a:t>
            </a:r>
            <a:r>
              <a:rPr lang="de-DE" sz="1600" dirty="0" smtClean="0"/>
              <a:t>-Netzwerks mit ihren eigenen Worten. Berücksichtigen Sie dabei die Position im TCP/IP-Protokollstapel sowie die verwendeten Protokolle von IP bis zum Anwendungsprotokoll.</a:t>
            </a:r>
          </a:p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Welche unterschiedlichen Modi gibt es bei IPSec?</a:t>
            </a:r>
          </a:p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Bei welchem Modus ist IPSec ein </a:t>
            </a:r>
            <a:r>
              <a:rPr lang="de-DE" sz="1600" dirty="0" err="1" smtClean="0"/>
              <a:t>Overlay</a:t>
            </a:r>
            <a:r>
              <a:rPr lang="de-DE" sz="1600" dirty="0" smtClean="0"/>
              <a:t>-Netzwerk? Begründen Sie Ihre Antwort.</a:t>
            </a:r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 Übungsblatt – Aufgabe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Was ist der Unterschied zwischen einem "Tunnel" und einem "VPN"?</a:t>
            </a:r>
          </a:p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Wofür stehen bei IPSec die Begriffe AH und ESP, worin unterscheiden sich diese?</a:t>
            </a:r>
          </a:p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Beschreiben Sie die Aufgabe des SPD-Cache bei IPSec. Benötigen Sie diesen Cache bei eingehenden oder ausgehenden Verbindungen?</a:t>
            </a:r>
          </a:p>
          <a:p>
            <a:pPr marL="342900" indent="-342900">
              <a:buFont typeface="+mj-lt"/>
              <a:buAutoNum type="alphaLcParenR"/>
            </a:pPr>
            <a:r>
              <a:rPr lang="de-DE" sz="1600" dirty="0" smtClean="0"/>
              <a:t>Skizzieren Sie den Unterscheid zwischen einer Security </a:t>
            </a:r>
            <a:r>
              <a:rPr lang="de-DE" sz="1600" dirty="0" err="1" smtClean="0"/>
              <a:t>Association</a:t>
            </a:r>
            <a:r>
              <a:rPr lang="de-DE" sz="1600" dirty="0" smtClean="0"/>
              <a:t> und einer Security </a:t>
            </a:r>
            <a:r>
              <a:rPr lang="de-DE" sz="1600" dirty="0" err="1" smtClean="0"/>
              <a:t>Policy</a:t>
            </a: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11. Übungsblatt – Aufgabe 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Installieren Sie </a:t>
            </a:r>
            <a:r>
              <a:rPr lang="de-DE" sz="1600" dirty="0" err="1" smtClean="0"/>
              <a:t>Wireguard</a:t>
            </a:r>
            <a:r>
              <a:rPr lang="de-DE" sz="1600" dirty="0" smtClean="0"/>
              <a:t>, erzeugen sich ein Schlüsselpaar und geben Sie den öffentlichen Schlüssel an. </a:t>
            </a:r>
          </a:p>
          <a:p>
            <a:pPr marL="342900" lvl="0" indent="-342900">
              <a:buFont typeface="+mj-lt"/>
              <a:buAutoNum type="alphaLcParenR"/>
            </a:pPr>
            <a:r>
              <a:rPr lang="de-DE" sz="1600" dirty="0" smtClean="0"/>
              <a:t>Welche Elliptische Kurve wurde für die Erzeugung des Schlüsselpaars verwendet?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293</Words>
  <Application>Microsoft Office PowerPoint</Application>
  <PresentationFormat>Benutzerdefiniert</PresentationFormat>
  <Paragraphs>35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slides-official</vt:lpstr>
      <vt:lpstr>Übung Netzwerksicherheit</vt:lpstr>
      <vt:lpstr>Aus der Vorlesung “vPN”</vt:lpstr>
      <vt:lpstr>11. Übungsblatt – Aufgabe 1</vt:lpstr>
      <vt:lpstr>11. Übungsblatt – Aufgabe 2</vt:lpstr>
      <vt:lpstr>11. Übungsblatt – Aufgabe 3</vt:lpstr>
      <vt:lpstr>11. Übungsblatt – Aufgabe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688</cp:revision>
  <dcterms:created xsi:type="dcterms:W3CDTF">2020-04-14T23:48:21Z</dcterms:created>
  <dcterms:modified xsi:type="dcterms:W3CDTF">2020-07-14T13:26:10Z</dcterms:modified>
</cp:coreProperties>
</file>