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7" r:id="rId3"/>
    <p:sldId id="278" r:id="rId4"/>
    <p:sldId id="284" r:id="rId5"/>
    <p:sldId id="279" r:id="rId6"/>
    <p:sldId id="280" r:id="rId7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482" y="-276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05.05.2020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05.05.2020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 smtClean="0"/>
              <a:t>. </a:t>
            </a:r>
            <a:r>
              <a:rPr lang="de-DE" dirty="0" smtClean="0"/>
              <a:t>Übungsblatt – 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Betrachten </a:t>
            </a:r>
            <a:r>
              <a:rPr lang="de-DE" dirty="0" smtClean="0"/>
              <a:t>Sie die Schutzobjekte „Dateien“ und „Prozesse“ als passive und </a:t>
            </a:r>
            <a:r>
              <a:rPr lang="de-DE" dirty="0" smtClean="0"/>
              <a:t>aktive Objekte</a:t>
            </a:r>
            <a:r>
              <a:rPr lang="de-DE" dirty="0" smtClean="0"/>
              <a:t>. Worin unterscheiden sich die beiden und wo erkennen Sie Gemeinsamkeiten?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 smtClean="0"/>
              <a:t>. </a:t>
            </a:r>
            <a:r>
              <a:rPr lang="de-DE" dirty="0" smtClean="0"/>
              <a:t>Übungsblatt – 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Im klassischen *nix-Berechtigungssystem unterscheiden sich die Zugriffsrechte von Dateien und Ordnern.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Nennen Sie die möglichen Berechtigungen (bedenken Sie dabei auch die erweiterten Rechte</a:t>
            </a:r>
            <a:r>
              <a:rPr lang="de-DE" dirty="0" smtClean="0"/>
              <a:t>)</a:t>
            </a:r>
          </a:p>
          <a:p>
            <a:pPr marL="558900" lvl="1" indent="-342900">
              <a:buFont typeface="+mj-lt"/>
              <a:buAutoNum type="alphaLcParenR"/>
            </a:pPr>
            <a:endParaRPr lang="en-US" dirty="0" smtClean="0"/>
          </a:p>
          <a:p>
            <a:pPr marL="558900" lvl="1" indent="-342900">
              <a:buFont typeface="+mj-lt"/>
              <a:buAutoNum type="alphaLcParenR"/>
            </a:pPr>
            <a:endParaRPr lang="de-DE" dirty="0" smtClean="0"/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Erklären Sie die Unterschiede in der Bedeutung zwischen Ordnern und Dateien</a:t>
            </a:r>
            <a:r>
              <a:rPr lang="de-DE" dirty="0" smtClean="0"/>
              <a:t>.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 smtClean="0"/>
              <a:t>. </a:t>
            </a:r>
            <a:r>
              <a:rPr lang="de-DE" dirty="0" smtClean="0"/>
              <a:t>Übungsblatt – 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Im klassischen *nix-Berechtigungssystem unterscheiden sich die Zugriffsrechte von Dateien und Ordnern.</a:t>
            </a:r>
          </a:p>
          <a:p>
            <a:pPr marL="558900" lvl="1" indent="-342900">
              <a:buFont typeface="+mj-lt"/>
              <a:buAutoNum type="alphaLcParenR" startAt="3"/>
            </a:pPr>
            <a:r>
              <a:rPr lang="de-DE" dirty="0" smtClean="0"/>
              <a:t>Warum </a:t>
            </a:r>
            <a:r>
              <a:rPr lang="de-DE" dirty="0" smtClean="0"/>
              <a:t>gibt es Berechtigungen für „</a:t>
            </a:r>
            <a:r>
              <a:rPr lang="de-DE" dirty="0" err="1" smtClean="0"/>
              <a:t>Owner</a:t>
            </a:r>
            <a:r>
              <a:rPr lang="de-DE" dirty="0" smtClean="0"/>
              <a:t>“, „Group“ und „World</a:t>
            </a:r>
            <a:r>
              <a:rPr lang="de-DE" dirty="0" smtClean="0"/>
              <a:t>“?</a:t>
            </a:r>
          </a:p>
          <a:p>
            <a:pPr marL="558900" lvl="1" indent="-342900">
              <a:buFont typeface="+mj-lt"/>
              <a:buAutoNum type="alphaLcParenR" startAt="3"/>
            </a:pPr>
            <a:endParaRPr lang="en-US" dirty="0" smtClean="0"/>
          </a:p>
          <a:p>
            <a:pPr marL="558900" lvl="1" indent="-342900">
              <a:buFont typeface="+mj-lt"/>
              <a:buAutoNum type="alphaLcParenR" startAt="3"/>
            </a:pPr>
            <a:endParaRPr lang="en-US" dirty="0" smtClean="0"/>
          </a:p>
          <a:p>
            <a:pPr marL="558900" lvl="1" indent="-342900">
              <a:buFont typeface="+mj-lt"/>
              <a:buAutoNum type="alphaLcParenR" startAt="3"/>
            </a:pPr>
            <a:endParaRPr lang="de-DE" dirty="0" smtClean="0"/>
          </a:p>
          <a:p>
            <a:pPr marL="558900" lvl="1" indent="-342900">
              <a:buFont typeface="+mj-lt"/>
              <a:buAutoNum type="alphaLcParenR" startAt="3"/>
            </a:pPr>
            <a:r>
              <a:rPr lang="de-DE" dirty="0" smtClean="0"/>
              <a:t>Welche zusätzlichen Berechtigungen gibt es in aktuellen Windows-Systemen?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Übungsblatt – Aufgabe </a:t>
            </a:r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lphaLcParenR"/>
            </a:pPr>
            <a:r>
              <a:rPr lang="de-DE" dirty="0" smtClean="0"/>
              <a:t>Beschreiben Sie die Elemente des STRIDE-Bedrohungsmodells von </a:t>
            </a:r>
            <a:r>
              <a:rPr lang="de-DE" dirty="0" smtClean="0"/>
              <a:t>Microsoft.</a:t>
            </a:r>
          </a:p>
          <a:p>
            <a:pPr marL="342900" lvl="0" indent="-342900">
              <a:buFont typeface="+mj-lt"/>
              <a:buAutoNum type="alphaLcParenR"/>
            </a:pP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endParaRPr lang="en-US" dirty="0" smtClean="0"/>
          </a:p>
          <a:p>
            <a:pPr marL="342900" lvl="0" indent="-342900">
              <a:buFont typeface="+mj-lt"/>
              <a:buAutoNum type="alphaLcParenR"/>
            </a:pPr>
            <a:r>
              <a:rPr lang="de-DE" dirty="0" smtClean="0"/>
              <a:t>Erläutern </a:t>
            </a:r>
            <a:r>
              <a:rPr lang="de-DE" dirty="0" smtClean="0"/>
              <a:t>Sie die in der Vorlesung zugeordneten Schutzziele mit jeweils einem Satz.</a:t>
            </a:r>
          </a:p>
          <a:p>
            <a:pPr marL="342900" indent="-342900">
              <a:buFont typeface="+mj-lt"/>
              <a:buAutoNum type="alphaLcParenR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Übungsblatt – Aufgabe </a:t>
            </a:r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Schauen Sie in den SPAM-Ordner Ihrer E-Mail-</a:t>
            </a:r>
            <a:r>
              <a:rPr lang="de-DE" dirty="0" err="1" smtClean="0"/>
              <a:t>Inbox</a:t>
            </a:r>
            <a:r>
              <a:rPr lang="de-DE" dirty="0" smtClean="0"/>
              <a:t>. Suchen Sie ein Beispiel für Phishing und erläutern Sie die Elemente (mind. 4), an denen Sie die E-Mail als Phishing-Versuch klassifizieren können</a:t>
            </a:r>
            <a:r>
              <a:rPr lang="de-DE" dirty="0" smtClean="0"/>
              <a:t>.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262</Words>
  <Application>Microsoft Office PowerPoint</Application>
  <PresentationFormat>Benutzerdefiniert</PresentationFormat>
  <Paragraphs>41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slides-official</vt:lpstr>
      <vt:lpstr>Übung Netzwerksicherheit</vt:lpstr>
      <vt:lpstr>2. Übungsblatt – Aufgabe 1</vt:lpstr>
      <vt:lpstr>2. Übungsblatt – Aufgabe 2</vt:lpstr>
      <vt:lpstr>2. Übungsblatt – Aufgabe 2</vt:lpstr>
      <vt:lpstr>2. Übungsblatt – Aufgabe 3</vt:lpstr>
      <vt:lpstr>2. Übungsblatt – Aufgabe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667</cp:revision>
  <dcterms:created xsi:type="dcterms:W3CDTF">2020-04-14T23:48:21Z</dcterms:created>
  <dcterms:modified xsi:type="dcterms:W3CDTF">2020-05-05T12:16:34Z</dcterms:modified>
</cp:coreProperties>
</file>