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7" r:id="rId3"/>
  </p:sldIdLst>
  <p:sldSz cx="9217025" cy="5184775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536" y="-192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38"/>
        <p:guide orient="horz" pos="5310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09047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26.05.2020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09047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840388" y="4951817"/>
            <a:ext cx="6043170" cy="3987399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17157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1642" y="4951817"/>
            <a:ext cx="6451917" cy="400724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32239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26.05.2020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32239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31801" y="5859066"/>
            <a:ext cx="6527799" cy="24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Übung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2020</a:t>
            </a:r>
          </a:p>
          <a:p>
            <a:r>
              <a:rPr lang="en-US" sz="2400" dirty="0" smtClean="0"/>
              <a:t>Di. 16-18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r>
              <a:rPr lang="de-DE" dirty="0" smtClean="0"/>
              <a:t>. </a:t>
            </a:r>
            <a:r>
              <a:rPr lang="de-DE" dirty="0" smtClean="0"/>
              <a:t>Übungsblatt – </a:t>
            </a:r>
            <a:r>
              <a:rPr lang="de-DE" dirty="0" smtClean="0"/>
              <a:t>Projekt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lphaLcParenR"/>
            </a:pPr>
            <a:r>
              <a:rPr lang="de-DE" sz="1600" dirty="0" smtClean="0"/>
              <a:t>Erstellen </a:t>
            </a:r>
            <a:r>
              <a:rPr lang="de-DE" sz="1600" dirty="0" smtClean="0"/>
              <a:t>Sie zwei RSA-Schlüsselpaare und jeweils selbst signierte </a:t>
            </a:r>
            <a:r>
              <a:rPr lang="de-DE" sz="1600" dirty="0" smtClean="0"/>
              <a:t>Zertifikate.</a:t>
            </a:r>
          </a:p>
          <a:p>
            <a:pPr marL="342900" lvl="0" indent="-342900">
              <a:buAutoNum type="alphaLcParenR"/>
            </a:pPr>
            <a:r>
              <a:rPr lang="de-DE" sz="1600" dirty="0" smtClean="0"/>
              <a:t>Entwickeln </a:t>
            </a:r>
            <a:r>
              <a:rPr lang="de-DE" sz="1600" dirty="0" smtClean="0"/>
              <a:t>Sie in C / C++ / Rust / Go (keine Skriptsprachen) eine Client-/Server-Anwendung, die folgende funktionale Eigenschaften erfüllt: </a:t>
            </a:r>
            <a:endParaRPr lang="de-DE" sz="1600" dirty="0" smtClean="0"/>
          </a:p>
          <a:p>
            <a:pPr marL="558900" lvl="1" indent="-342900">
              <a:buFont typeface="+mj-lt"/>
              <a:buAutoNum type="arabicPeriod"/>
            </a:pPr>
            <a:r>
              <a:rPr lang="de-DE" sz="1600" dirty="0" smtClean="0"/>
              <a:t>Client </a:t>
            </a:r>
            <a:r>
              <a:rPr lang="de-DE" sz="1600" dirty="0" smtClean="0"/>
              <a:t>und Server kommunizieren TLS verschlüsselt über TCP und verwenden jeweils einen der </a:t>
            </a:r>
            <a:r>
              <a:rPr lang="de-DE" sz="1600" dirty="0" smtClean="0"/>
              <a:t>Schlüssel.</a:t>
            </a:r>
          </a:p>
          <a:p>
            <a:pPr marL="558900" lvl="1" indent="-342900">
              <a:buFont typeface="+mj-lt"/>
              <a:buAutoNum type="arabicPeriod"/>
            </a:pPr>
            <a:r>
              <a:rPr lang="de-DE" sz="1600" dirty="0" smtClean="0"/>
              <a:t>Nach </a:t>
            </a:r>
            <a:r>
              <a:rPr lang="de-DE" sz="1600" dirty="0" smtClean="0"/>
              <a:t>dem erfolgreichen Verbindungsaufbau senden sich Client und Server jeweils den SHA256 Fingerprint des öffentlichen Schlüssels des Kommunikationspartners und geben den empfangenen Fingerprint hexadezimal kodiert auf der Standardausgabe </a:t>
            </a:r>
            <a:r>
              <a:rPr lang="de-DE" sz="1600" dirty="0" smtClean="0"/>
              <a:t>aus.</a:t>
            </a:r>
          </a:p>
          <a:p>
            <a:pPr marL="558900" lvl="1" indent="-342900">
              <a:buFont typeface="+mj-lt"/>
              <a:buAutoNum type="arabicPeriod"/>
            </a:pPr>
            <a:r>
              <a:rPr lang="de-DE" sz="1600" dirty="0" smtClean="0"/>
              <a:t>Anschließend </a:t>
            </a:r>
            <a:r>
              <a:rPr lang="de-DE" sz="1600" dirty="0" smtClean="0"/>
              <a:t>wird die Verbindung beendet, der Server wartet dann auf die nächste Verbindung, der Client wird </a:t>
            </a:r>
            <a:r>
              <a:rPr lang="de-DE" sz="1600" dirty="0" smtClean="0"/>
              <a:t>beendet.</a:t>
            </a:r>
          </a:p>
          <a:p>
            <a:pPr marL="342900" indent="-342900">
              <a:buFont typeface="+mj-lt"/>
              <a:buAutoNum type="alphaLcParenR"/>
            </a:pPr>
            <a:r>
              <a:rPr lang="de-DE" sz="1600" dirty="0" smtClean="0"/>
              <a:t>Erstellen </a:t>
            </a:r>
            <a:r>
              <a:rPr lang="de-DE" sz="1600" dirty="0" smtClean="0"/>
              <a:t>Sie ein </a:t>
            </a:r>
            <a:r>
              <a:rPr lang="de-DE" sz="1600" dirty="0" err="1" smtClean="0"/>
              <a:t>Makefile</a:t>
            </a:r>
            <a:r>
              <a:rPr lang="de-DE" sz="1600" dirty="0" smtClean="0"/>
              <a:t> für Ihr Projekt, geben Sie alle Quelldateien in Ihrer Abgabe mit ab.</a:t>
            </a:r>
          </a:p>
          <a:p>
            <a:pPr>
              <a:buFont typeface="Wingdings" pitchFamily="2" charset="2"/>
              <a:buChar char="§"/>
            </a:pPr>
            <a:endParaRPr lang="de-DE" sz="1600" dirty="0" smtClean="0"/>
          </a:p>
          <a:p>
            <a:pPr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20. April 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145</Words>
  <Application>Microsoft Office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slides-official</vt:lpstr>
      <vt:lpstr>Übung Netzwerksicherheit</vt:lpstr>
      <vt:lpstr>5. Übungsblatt – Projekt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Wuebbeling</cp:lastModifiedBy>
  <cp:revision>677</cp:revision>
  <dcterms:created xsi:type="dcterms:W3CDTF">2020-04-14T23:48:21Z</dcterms:created>
  <dcterms:modified xsi:type="dcterms:W3CDTF">2020-05-26T12:27:49Z</dcterms:modified>
</cp:coreProperties>
</file>