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7" r:id="rId3"/>
    <p:sldId id="278" r:id="rId4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146" y="-498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09.06.2020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09.06.2020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r>
              <a:rPr lang="de-DE" dirty="0" smtClean="0"/>
              <a:t>. </a:t>
            </a:r>
            <a:r>
              <a:rPr lang="de-DE" dirty="0" smtClean="0"/>
              <a:t>Übungsblatt – </a:t>
            </a:r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smtClean="0"/>
              <a:t>Gegeben Sei das bereits aus der Vorlesung bekannte Netzwerk in Abbildung 1. Berechnen Sie für alle Knoten den Dijkstra-Algorithmus und erstellen eine Routingtabelle analog zu dem Beispiel aus der Vorlesung.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/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2478978" y="1910602"/>
            <a:ext cx="4251674" cy="2842025"/>
            <a:chOff x="415" y="856"/>
            <a:chExt cx="2910" cy="252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358"/>
              <a:chOff x="1613" y="2011"/>
              <a:chExt cx="316" cy="358"/>
            </a:xfrm>
          </p:grpSpPr>
          <p:sp>
            <p:nvSpPr>
              <p:cNvPr id="70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72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73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 altLang="de-DE" sz="2400" dirty="0"/>
              </a:p>
            </p:txBody>
          </p:sp>
          <p:sp>
            <p:nvSpPr>
              <p:cNvPr id="74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75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76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de-DE" sz="2000" dirty="0"/>
                  <a:t>w</a:t>
                </a:r>
                <a:endParaRPr lang="en-US" altLang="de-DE" sz="2400" dirty="0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3</a:t>
              </a:r>
              <a:endParaRPr lang="en-US" altLang="de-DE" sz="2400" dirty="0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4</a:t>
              </a:r>
              <a:endParaRPr lang="en-US" altLang="de-DE" sz="2400" dirty="0"/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358"/>
              <a:chOff x="1613" y="2011"/>
              <a:chExt cx="316" cy="358"/>
            </a:xfrm>
          </p:grpSpPr>
          <p:sp>
            <p:nvSpPr>
              <p:cNvPr id="63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 altLang="de-DE" sz="2400" dirty="0"/>
              </a:p>
            </p:txBody>
          </p:sp>
          <p:sp>
            <p:nvSpPr>
              <p:cNvPr id="67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68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de-DE" sz="2000" dirty="0"/>
                  <a:t>v</a:t>
                </a:r>
                <a:endParaRPr lang="en-US" altLang="de-DE" sz="2400" dirty="0"/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293" y="856"/>
              <a:ext cx="318" cy="358"/>
              <a:chOff x="1611" y="2011"/>
              <a:chExt cx="318" cy="358"/>
            </a:xfrm>
          </p:grpSpPr>
          <p:sp>
            <p:nvSpPr>
              <p:cNvPr id="56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59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 altLang="de-DE" sz="2400" dirty="0"/>
              </a:p>
            </p:txBody>
          </p:sp>
          <p:sp>
            <p:nvSpPr>
              <p:cNvPr id="60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61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62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de-DE" sz="2000" dirty="0"/>
                  <a:t>x</a:t>
                </a:r>
                <a:endParaRPr lang="en-US" altLang="de-DE" sz="2400" dirty="0"/>
              </a:p>
            </p:txBody>
          </p: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415" y="2028"/>
              <a:ext cx="318" cy="358"/>
              <a:chOff x="1613" y="2011"/>
              <a:chExt cx="318" cy="358"/>
            </a:xfrm>
          </p:grpSpPr>
          <p:sp>
            <p:nvSpPr>
              <p:cNvPr id="49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 altLang="de-DE" sz="2400" dirty="0"/>
              </a:p>
            </p:txBody>
          </p:sp>
          <p:sp>
            <p:nvSpPr>
              <p:cNvPr id="53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de-DE" sz="2000" dirty="0"/>
                  <a:t>u</a:t>
                </a:r>
                <a:endParaRPr lang="en-US" altLang="de-DE" sz="2400" dirty="0"/>
              </a:p>
            </p:txBody>
          </p:sp>
        </p:grp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5</a:t>
              </a:r>
              <a:endParaRPr lang="en-US" altLang="de-DE" sz="2400" dirty="0"/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3</a:t>
              </a:r>
              <a:endParaRPr lang="en-US" altLang="de-DE" sz="2400" dirty="0"/>
            </a:p>
          </p:txBody>
        </p:sp>
        <p:sp>
          <p:nvSpPr>
            <p:cNvPr id="20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7</a:t>
              </a:r>
              <a:endParaRPr lang="en-US" altLang="de-DE" sz="2400" dirty="0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4</a:t>
              </a:r>
              <a:endParaRPr lang="en-US" altLang="de-DE" sz="2400" dirty="0"/>
            </a:p>
          </p:txBody>
        </p:sp>
        <p:sp>
          <p:nvSpPr>
            <p:cNvPr id="24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grpSp>
          <p:nvGrpSpPr>
            <p:cNvPr id="25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358"/>
              <a:chOff x="1613" y="2011"/>
              <a:chExt cx="316" cy="358"/>
            </a:xfrm>
          </p:grpSpPr>
          <p:sp>
            <p:nvSpPr>
              <p:cNvPr id="42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43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44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45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 altLang="de-DE" sz="2400" dirty="0"/>
              </a:p>
            </p:txBody>
          </p:sp>
          <p:sp>
            <p:nvSpPr>
              <p:cNvPr id="46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de-DE" sz="2000" dirty="0"/>
                  <a:t>y</a:t>
                </a:r>
                <a:endParaRPr lang="en-US" altLang="de-DE" sz="2400" dirty="0"/>
              </a:p>
            </p:txBody>
          </p:sp>
        </p:grp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8</a:t>
              </a:r>
              <a:endParaRPr lang="en-US" altLang="de-DE" sz="2400" dirty="0"/>
            </a:p>
          </p:txBody>
        </p:sp>
        <p:grpSp>
          <p:nvGrpSpPr>
            <p:cNvPr id="27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358"/>
              <a:chOff x="1611" y="2011"/>
              <a:chExt cx="318" cy="358"/>
            </a:xfrm>
          </p:grpSpPr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36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37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38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 altLang="de-DE" sz="2400" dirty="0"/>
              </a:p>
            </p:txBody>
          </p:sp>
          <p:sp>
            <p:nvSpPr>
              <p:cNvPr id="39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40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altLang="de-DE"/>
              </a:p>
            </p:txBody>
          </p:sp>
          <p:sp>
            <p:nvSpPr>
              <p:cNvPr id="41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6085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21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8257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4343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304288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65146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26003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86861" algn="l" defTabSz="921715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de-DE" sz="2000" dirty="0"/>
                  <a:t>z</a:t>
                </a:r>
                <a:endParaRPr lang="en-US" altLang="de-DE" sz="2400" dirty="0"/>
              </a:p>
            </p:txBody>
          </p:sp>
        </p:grp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2</a:t>
              </a:r>
              <a:endParaRPr lang="en-US" altLang="de-DE" sz="2400" dirty="0"/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1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7</a:t>
              </a:r>
              <a:endParaRPr lang="en-US" altLang="de-DE" sz="2400" dirty="0"/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6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6085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21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825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434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304288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65146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26003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86861" algn="l" defTabSz="92171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de-DE" dirty="0"/>
                <a:t>9</a:t>
              </a:r>
              <a:endParaRPr lang="en-US" altLang="de-DE" sz="2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r>
              <a:rPr lang="de-DE" dirty="0" smtClean="0"/>
              <a:t>. </a:t>
            </a:r>
            <a:r>
              <a:rPr lang="de-DE" dirty="0" smtClean="0"/>
              <a:t>Übungsblatt – </a:t>
            </a:r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smtClean="0"/>
              <a:t>Gegeben Sei das bereits aus der Vorlesung bekannte Netzwerk in Abbildung 2. Berechnen Sie mit Hilfe des </a:t>
            </a:r>
            <a:r>
              <a:rPr lang="de-DE" sz="1600" dirty="0" err="1" smtClean="0"/>
              <a:t>Bellman</a:t>
            </a:r>
            <a:r>
              <a:rPr lang="de-DE" sz="1600" dirty="0" smtClean="0"/>
              <a:t>-Ford-Verfahrens  die Routingtabellen für alle Knoten analog zu dem Beispiel aus der Vorlesung. Geben Sie, wie in der Vorlesung, im zeitlichen Verlauf alle Zwischenschritte mit an. Beachten Sie, dass Distanz-Vektoren nur an die Nachbarn weitergeleitet werden.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/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7" name="Grafik 7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4404" y="2643108"/>
            <a:ext cx="3668233" cy="1893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153</Words>
  <Application>Microsoft Office PowerPoint</Application>
  <PresentationFormat>Benutzerdefiniert</PresentationFormat>
  <Paragraphs>29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slides-official</vt:lpstr>
      <vt:lpstr>Übung Netzwerksicherheit</vt:lpstr>
      <vt:lpstr>6. Übungsblatt – Aufgabe 1</vt:lpstr>
      <vt:lpstr>6. Übungsblatt – Aufgabe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678</cp:revision>
  <dcterms:created xsi:type="dcterms:W3CDTF">2020-04-14T23:48:21Z</dcterms:created>
  <dcterms:modified xsi:type="dcterms:W3CDTF">2020-06-09T12:38:36Z</dcterms:modified>
</cp:coreProperties>
</file>