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7" r:id="rId3"/>
    <p:sldId id="278" r:id="rId4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84" y="-1524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16.06.2020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16.06.2020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</a:t>
            </a:r>
            <a:r>
              <a:rPr lang="de-DE" dirty="0" smtClean="0"/>
              <a:t>Übungsblatt – </a:t>
            </a:r>
            <a:r>
              <a:rPr lang="de-DE" dirty="0" smtClean="0"/>
              <a:t>Projekt 2a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Entwickeln Sie ein Programm in einer Programmiersprache Ihrer Wahl, das die Berechnungen des Dijkstra-Algorithmus mit dem Netzwerk von Übungszettel 6 Aufgabe 1 automatisiert durchführt. Ermöglichen Sie über Kommandozeilenoptionen die Anzeige der Zwischenschritte. Überlegen Sie sich für Ihr Programm ein passendes Ein- und Ausgabeformat und dokumentieren Sie dies explizit in Ihrer Abgabe (Kommentare im Quellcode reichen nicht aus). Lassen Sie anschließend auch für das Netzwerk von Übungsblatt 6 Aufgabe 2 die Routingtabellen berechnen.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</a:t>
            </a:r>
            <a:r>
              <a:rPr lang="de-DE" dirty="0" smtClean="0"/>
              <a:t>Übungsblatt – </a:t>
            </a:r>
            <a:r>
              <a:rPr lang="de-DE" dirty="0" smtClean="0"/>
              <a:t>Projekt 2b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Entwickeln Sie ein Programm in einer Programmiersprache Ihrer Wahl, das die Berechnungen des </a:t>
            </a:r>
            <a:r>
              <a:rPr lang="de-DE" sz="1600" dirty="0" err="1"/>
              <a:t>Bellman</a:t>
            </a:r>
            <a:r>
              <a:rPr lang="de-DE" sz="1600" dirty="0"/>
              <a:t>-Ford-Verfahrens mit dem Netzwerk von Übungszettel 6 Aufgabe 2 automatisiert durchführt. Ermöglichen Sie über Kommandozeilenoptionen die Anzeige der Zwischenschritte. Überlegen Sie sich für Ihr Programm ein passendes Ein- und Ausgabeformat und dokumentieren Sie dies explizit in Ihrer Abgabe (Kommentare im Quellcode reichen nicht aus). Lassen Sie anschließend auch für das Netzwerk von Übungsblatt 6 Aufgabe 1 die Routingtabellen berechnen.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/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201</Words>
  <Application>Microsoft Office PowerPoint</Application>
  <PresentationFormat>Benutzerdefiniert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slides-official</vt:lpstr>
      <vt:lpstr>Übung Netzwerksicherheit</vt:lpstr>
      <vt:lpstr>7. Übungsblatt – Projekt 2a</vt:lpstr>
      <vt:lpstr>7. Übungsblatt – Projekt 2b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Matthias Wübbeling</cp:lastModifiedBy>
  <cp:revision>680</cp:revision>
  <dcterms:created xsi:type="dcterms:W3CDTF">2020-04-14T23:48:21Z</dcterms:created>
  <dcterms:modified xsi:type="dcterms:W3CDTF">2020-06-16T13:57:42Z</dcterms:modified>
</cp:coreProperties>
</file>