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7" r:id="rId3"/>
    <p:sldId id="278" r:id="rId4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146" y="-498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23.06.2020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</a:t>
            </a:r>
            <a:r>
              <a:rPr lang="de-DE" dirty="0" smtClean="0"/>
              <a:t>Übungsblatt – </a:t>
            </a:r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dirty="0" smtClean="0"/>
              <a:t>Beantworten Sie die folgenden Fragen: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/>
              <a:t>Wie viele aktive Autonome Systeme gibt es Stand 1. Juni 2020 im Internet? (Aktiv meint dabei, dass ein AS mind. einen Präfix bedient) – Dokumentieren Sie Ihre Recherche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smtClean="0"/>
              <a:t>Wie viele unterschiedliche </a:t>
            </a:r>
            <a:r>
              <a:rPr lang="de-DE" sz="1600" dirty="0" err="1" smtClean="0"/>
              <a:t>Prefixe</a:t>
            </a:r>
            <a:r>
              <a:rPr lang="de-DE" sz="1600" dirty="0" smtClean="0"/>
              <a:t> werden derzeit im Internet bedient? - Dokumentieren Sie Ihre Recherche.</a:t>
            </a:r>
          </a:p>
          <a:p>
            <a:pPr lvl="1">
              <a:buFont typeface="Wingdings" pitchFamily="2" charset="2"/>
              <a:buChar char="§"/>
            </a:pPr>
            <a:r>
              <a:rPr lang="de-DE" sz="1600" dirty="0" err="1" smtClean="0"/>
              <a:t>Classless</a:t>
            </a:r>
            <a:r>
              <a:rPr lang="de-DE" sz="1600" dirty="0" smtClean="0"/>
              <a:t> Inter Domain Routing (CIDR) ermöglicht (fast) beliebige </a:t>
            </a:r>
            <a:r>
              <a:rPr lang="de-DE" sz="1600" dirty="0" err="1" smtClean="0"/>
              <a:t>Prefix</a:t>
            </a:r>
            <a:r>
              <a:rPr lang="de-DE" sz="1600" dirty="0" smtClean="0"/>
              <a:t>-Längen im Internetrouting. Geben Sie für die </a:t>
            </a:r>
            <a:r>
              <a:rPr lang="de-DE" sz="1600" dirty="0" err="1" smtClean="0"/>
              <a:t>Prefix</a:t>
            </a:r>
            <a:r>
              <a:rPr lang="de-DE" sz="1600" dirty="0" smtClean="0"/>
              <a:t>-Längen 8, 12, 16 und 24 an, wie viele Adressen in den einzelnen Subnetzen zur Verfügung stehen. Geben Sie als Beispiel einen gültigen </a:t>
            </a:r>
            <a:r>
              <a:rPr lang="de-DE" sz="1600" dirty="0" err="1" smtClean="0"/>
              <a:t>Prefix</a:t>
            </a:r>
            <a:r>
              <a:rPr lang="de-DE" sz="1600" dirty="0" smtClean="0"/>
              <a:t> für jede Länge an, der die IP-Adresse 8.8.8.8 beinhaltet.</a:t>
            </a:r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</a:t>
            </a:r>
            <a:r>
              <a:rPr lang="de-DE" dirty="0" smtClean="0"/>
              <a:t>. </a:t>
            </a:r>
            <a:r>
              <a:rPr lang="de-DE" dirty="0" smtClean="0"/>
              <a:t>Übungsblatt – </a:t>
            </a:r>
            <a:r>
              <a:rPr lang="de-DE" dirty="0" smtClean="0"/>
              <a:t>Aufgabe 2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sz="1600" dirty="0" smtClean="0"/>
              <a:t>Berechnen Sie die </a:t>
            </a:r>
            <a:r>
              <a:rPr lang="de-DE" sz="1600" dirty="0" err="1" smtClean="0"/>
              <a:t>Resilienz</a:t>
            </a:r>
            <a:r>
              <a:rPr lang="de-DE" sz="1600" dirty="0" smtClean="0"/>
              <a:t> mit der Formel aus der Vorlesung für alle Autonomen System des in </a:t>
            </a:r>
            <a:r>
              <a:rPr lang="de-DE" sz="1600" dirty="0" smtClean="0"/>
              <a:t>Abbildung </a:t>
            </a:r>
            <a:r>
              <a:rPr lang="de-DE" sz="1600" dirty="0" smtClean="0"/>
              <a:t>1 gegebenen "Internet". Dokumentieren Sie dabei alle Zwischenschritte der Berechnung.</a:t>
            </a:r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7220" y="1907071"/>
            <a:ext cx="5731510" cy="263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193</Words>
  <Application>Microsoft Office PowerPoint</Application>
  <PresentationFormat>Benutzerdefiniert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slides-official</vt:lpstr>
      <vt:lpstr>Übung Netzwerksicherheit</vt:lpstr>
      <vt:lpstr>8. Übungsblatt – Aufgabe 1</vt:lpstr>
      <vt:lpstr>8. Übungsblatt – Aufgabe 2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681</cp:revision>
  <dcterms:created xsi:type="dcterms:W3CDTF">2020-04-14T23:48:21Z</dcterms:created>
  <dcterms:modified xsi:type="dcterms:W3CDTF">2020-06-23T13:10:48Z</dcterms:modified>
</cp:coreProperties>
</file>