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2" r:id="rId10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17" y="-278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28.04.2020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28.04.2020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</a:t>
            </a:r>
            <a:r>
              <a:rPr lang="en-US" sz="2400" dirty="0" smtClean="0"/>
              <a:t>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Übungszettel</a:t>
            </a:r>
            <a:r>
              <a:rPr lang="en-US" dirty="0" smtClean="0"/>
              <a:t> in 2er/3er Teams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Ausnahmen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Absprache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Deadlines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Vorwoche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dienstags</a:t>
            </a:r>
            <a:r>
              <a:rPr lang="en-US" dirty="0" smtClean="0"/>
              <a:t> 16 </a:t>
            </a:r>
            <a:r>
              <a:rPr lang="en-US" dirty="0" err="1" smtClean="0"/>
              <a:t>Uhr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Ablauf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meinem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von “</a:t>
            </a:r>
            <a:r>
              <a:rPr lang="en-US" dirty="0" err="1" smtClean="0"/>
              <a:t>Übung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bearbeitet</a:t>
            </a:r>
            <a:r>
              <a:rPr lang="en-US" dirty="0" smtClean="0"/>
              <a:t> die </a:t>
            </a:r>
            <a:r>
              <a:rPr lang="en-US" dirty="0" err="1" smtClean="0"/>
              <a:t>Aufgaben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präsentiert</a:t>
            </a:r>
            <a:r>
              <a:rPr lang="en-US" dirty="0" smtClean="0"/>
              <a:t> die </a:t>
            </a:r>
            <a:r>
              <a:rPr lang="en-US" dirty="0" err="1" smtClean="0"/>
              <a:t>Ergebnisse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diskutiert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Musterlösung</a:t>
            </a:r>
            <a:r>
              <a:rPr lang="en-US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Übungsblatt – 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Welche 5 unterschiedlichen Netzwerktypen wurden in der Vorlesung genannt und wie lässt sich deren Reichweite beschreiben?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Übungsblatt – Aufgabe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Welche Layer definieren die Standards der IEEE-802-Reihe für die ISO/OSI-Layer 1+2?</a:t>
            </a:r>
          </a:p>
          <a:p>
            <a:pPr marL="342900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Nennen Sie für jeden der Layer mindestens die Bezeichnung der übertragenen Einheiten.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Übungsblatt – Aufgabe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de-DE" dirty="0" smtClean="0"/>
              <a:t>c) 	Nennen Sie für jeden Layer mindestens ein verwendetes Protokoll.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Übungsblatt – Aufgabe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de-DE" dirty="0" smtClean="0"/>
              <a:t>RFC 1331 definiert das Point-to-Point-Protokoll (PPP)</a:t>
            </a:r>
          </a:p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Welche Gründe nennt das Dokument für die Terminierung einer Verbindung?</a:t>
            </a:r>
          </a:p>
          <a:p>
            <a:pPr marL="342900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Für die </a:t>
            </a:r>
            <a:r>
              <a:rPr lang="de-DE" dirty="0" err="1" smtClean="0"/>
              <a:t>Authentifikation</a:t>
            </a:r>
            <a:r>
              <a:rPr lang="de-DE" dirty="0" smtClean="0"/>
              <a:t> sind in RFC 1331 zwei mögliche Verfahren vorgesehen. Nennen Sie diese und geben Sie an, welcher Wert (hexadezimal) für die Wahl des jeweiligen Verfahrens im Feld „Authentication/Protocol“ angegeben werden muss.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Übungsblatt – Aufgabe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de-DE" dirty="0" smtClean="0"/>
              <a:t>Ermitteln Sie den ARP-Cache eines Rechners bei Ihnen zu Hause.</a:t>
            </a:r>
          </a:p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Werden dort alle Geräte in Ihrem </a:t>
            </a:r>
            <a:r>
              <a:rPr lang="de-DE" dirty="0" err="1" smtClean="0"/>
              <a:t>Heimnetz</a:t>
            </a:r>
            <a:r>
              <a:rPr lang="de-DE" dirty="0" smtClean="0"/>
              <a:t> angezeigt?</a:t>
            </a:r>
          </a:p>
          <a:p>
            <a:pPr marL="342900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Woran kann es liegen, dass Geräte in Ihrem </a:t>
            </a:r>
            <a:r>
              <a:rPr lang="de-DE" dirty="0" err="1" smtClean="0"/>
              <a:t>Heimnetz</a:t>
            </a:r>
            <a:r>
              <a:rPr lang="de-DE" dirty="0" smtClean="0"/>
              <a:t> nicht aufgeführt sind?</a:t>
            </a: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endParaRPr lang="de-DE" dirty="0" smtClean="0"/>
          </a:p>
          <a:p>
            <a:pPr marL="342900" indent="-342900">
              <a:buFont typeface="+mj-lt"/>
              <a:buAutoNum type="alphaLcParenR"/>
            </a:pPr>
            <a:r>
              <a:rPr lang="de-DE" dirty="0" smtClean="0"/>
              <a:t>Mit welchem Kommando können die den ARP-Cache löschen (komplett und einzelne Einträge)?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Übungsblatt – 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Punkte für die einzelnen Teilaufgaben stehen immer im Aufgabentitel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Zwei Kategorien von Punkten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Theoretisch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Praktisch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Für Übungsblatt 1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Aufgaben 1 – 3 sind theoretische Aufgaben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Aufgabe 4 ist eine praktische Aufgabe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 Übungsblatt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Die auf Übungsblatt 1 angegebenen Gruppen sind registriert und (bis auf abgeklärte Ausnahmen) bleiben so bis zum Ende des Semesters bestehen.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Heute gibt es noch eine Mail auf die Mailingliste, sobald Übungsblatt 2 verfügbar ist.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(Grund: ich komme gerade nicht per VPN auf meinen Uni-Rechner :/)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433</Words>
  <Application>Microsoft Office PowerPoint</Application>
  <PresentationFormat>Benutzerdefiniert</PresentationFormat>
  <Paragraphs>71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slides-official</vt:lpstr>
      <vt:lpstr>Übung Netzwerksicherheit</vt:lpstr>
      <vt:lpstr>Organisation der Übungen</vt:lpstr>
      <vt:lpstr>1. Übungsblatt – Aufgabe 1</vt:lpstr>
      <vt:lpstr>1. Übungsblatt – Aufgabe 2</vt:lpstr>
      <vt:lpstr>1. Übungsblatt – Aufgabe 2</vt:lpstr>
      <vt:lpstr>1. Übungsblatt – Aufgabe 3</vt:lpstr>
      <vt:lpstr>1. Übungsblatt – Aufgabe 4</vt:lpstr>
      <vt:lpstr>1. Übungsblatt – Bewertung</vt:lpstr>
      <vt:lpstr>Ausgabe Übungsblatt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matthias</cp:lastModifiedBy>
  <cp:revision>658</cp:revision>
  <dcterms:created xsi:type="dcterms:W3CDTF">2020-04-14T23:48:21Z</dcterms:created>
  <dcterms:modified xsi:type="dcterms:W3CDTF">2020-04-28T13:59:16Z</dcterms:modified>
</cp:coreProperties>
</file>