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7" r:id="rId3"/>
    <p:sldId id="278" r:id="rId4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146" y="-498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07.07.2020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07.07.2020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r>
              <a:rPr lang="de-DE" dirty="0" smtClean="0"/>
              <a:t>. </a:t>
            </a:r>
            <a:r>
              <a:rPr lang="de-DE" dirty="0" smtClean="0"/>
              <a:t>Übungsblatt – 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sz="1600" dirty="0" smtClean="0"/>
              <a:t>Skizzieren Sie einen </a:t>
            </a:r>
            <a:r>
              <a:rPr lang="de-DE" sz="1600" dirty="0" err="1" smtClean="0"/>
              <a:t>Amplification</a:t>
            </a:r>
            <a:r>
              <a:rPr lang="de-DE" sz="1600" dirty="0" smtClean="0"/>
              <a:t>-Angriff der einen NTP-Server im lokalen Netz benutzt und sich mit IPv6 Multicast gegen alle Router im Netz richtet. Beantworten Sie dabei die folgenden Teilaufgaben: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sz="1600" dirty="0" err="1" smtClean="0"/>
              <a:t>Amplification</a:t>
            </a:r>
            <a:r>
              <a:rPr lang="de-DE" sz="1600" dirty="0" smtClean="0"/>
              <a:t>-Angriffe mit NTP sind auch mit IPv4 möglich. Ein Angreifer fälscht dabei die Absender-Adresse der Anfrage. Beschreiben Sie, warum es sich dabei um einen </a:t>
            </a:r>
            <a:r>
              <a:rPr lang="de-DE" sz="1600" dirty="0" err="1" smtClean="0"/>
              <a:t>Amplification</a:t>
            </a:r>
            <a:r>
              <a:rPr lang="de-DE" sz="1600" dirty="0" smtClean="0"/>
              <a:t>-Angriff handelt.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sz="1600" dirty="0" smtClean="0"/>
              <a:t>Wie erreichen Sie mit dem </a:t>
            </a:r>
            <a:r>
              <a:rPr lang="de-DE" sz="1600" dirty="0" err="1" smtClean="0"/>
              <a:t>Amplification</a:t>
            </a:r>
            <a:r>
              <a:rPr lang="de-DE" sz="1600" dirty="0" smtClean="0"/>
              <a:t>-Angriff und IPv6 Multicast alle Router in einem Netzwerk?</a:t>
            </a:r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r>
              <a:rPr lang="de-DE" dirty="0" smtClean="0"/>
              <a:t>. </a:t>
            </a:r>
            <a:r>
              <a:rPr lang="de-DE" dirty="0" smtClean="0"/>
              <a:t>Übungsblatt – 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sz="1600" dirty="0" smtClean="0"/>
              <a:t>Installieren Sie </a:t>
            </a:r>
            <a:r>
              <a:rPr lang="de-DE" sz="1600" dirty="0" err="1" smtClean="0"/>
              <a:t>Scapy</a:t>
            </a:r>
            <a:r>
              <a:rPr lang="de-DE" sz="1600" dirty="0" smtClean="0"/>
              <a:t> und machen Sie sich mit folgenden Aufgaben mit der Benutzung vertraut. Dokumentieren Sie dabei, indem Sie den Inhalt der Konsole mit </a:t>
            </a:r>
            <a:r>
              <a:rPr lang="de-DE" sz="1600" dirty="0" err="1" smtClean="0"/>
              <a:t>Copy</a:t>
            </a:r>
            <a:r>
              <a:rPr lang="de-DE" sz="1600" dirty="0" smtClean="0"/>
              <a:t>-&amp;-Paste Ihrer Abgabe hinzufügen.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sz="1600" dirty="0" smtClean="0"/>
              <a:t>Erstellen Sie eine IPv4-Ping-Anfrage gegen ihren Router, lassen Sie sich mit </a:t>
            </a:r>
            <a:r>
              <a:rPr lang="de-DE" sz="1600" dirty="0" err="1" smtClean="0"/>
              <a:t>show</a:t>
            </a:r>
            <a:r>
              <a:rPr lang="de-DE" sz="1600" dirty="0" smtClean="0"/>
              <a:t>() das Paket anzeigen und senden Sie es mit einer Funktion, die nur die erste Antwort darauf berücksichtigt.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sz="1600" dirty="0" smtClean="0"/>
              <a:t>Erstellen Sie eine IPv6 HTTP-Anfrage ("GET / HTTP 1.1\r\n\r\n") und senden Sie diese mittels IPv6 Multicasting an alle Knoten in Ihrem Netzwerk. Lassen Sie sich exemplarisch ein Antwortpaket als PDF ausgeben.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sz="1600" dirty="0" smtClean="0"/>
              <a:t>Erstellen Sie eine IPv6-Ping-Anfrage gegen Ihren Router und lassen Sie diese von </a:t>
            </a:r>
            <a:r>
              <a:rPr lang="de-DE" sz="1600" dirty="0" err="1" smtClean="0"/>
              <a:t>Scapy</a:t>
            </a:r>
            <a:r>
              <a:rPr lang="de-DE" sz="1600" dirty="0" smtClean="0"/>
              <a:t> alle 10 Sekunden senden (Stichwort: Loop) und geben Sie nach 60 Sekunden alle Antwortpakete aus.</a:t>
            </a:r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253</Words>
  <Application>Microsoft Office PowerPoint</Application>
  <PresentationFormat>Benutzerdefiniert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slides-official</vt:lpstr>
      <vt:lpstr>Übung Netzwerksicherheit</vt:lpstr>
      <vt:lpstr>10. Übungsblatt – Aufgabe 1</vt:lpstr>
      <vt:lpstr>10. Übungsblatt – Aufgabe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683</cp:revision>
  <dcterms:created xsi:type="dcterms:W3CDTF">2020-04-14T23:48:21Z</dcterms:created>
  <dcterms:modified xsi:type="dcterms:W3CDTF">2020-07-07T13:55:14Z</dcterms:modified>
</cp:coreProperties>
</file>