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256" r:id="rId2"/>
    <p:sldId id="277" r:id="rId3"/>
    <p:sldId id="278" r:id="rId4"/>
    <p:sldId id="279" r:id="rId5"/>
    <p:sldId id="280" r:id="rId6"/>
  </p:sldIdLst>
  <p:sldSz cx="9217025" cy="5184775"/>
  <p:notesSz cx="7315200" cy="96012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hlink"/>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AFAF9"/>
    <a:srgbClr val="F0F0EB"/>
    <a:srgbClr val="FEFAEC"/>
    <a:srgbClr val="EAB90C"/>
    <a:srgbClr val="07529A"/>
    <a:srgbClr val="909085"/>
    <a:srgbClr val="E8F4FE"/>
    <a:srgbClr val="D7EBF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00A15C55-8517-42AA-B614-E9B94910E393}">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00" d="100"/>
          <a:sy n="100" d="100"/>
        </p:scale>
        <p:origin x="-1146" y="-498"/>
      </p:cViewPr>
      <p:guideLst>
        <p:guide orient="horz" pos="590"/>
        <p:guide orient="horz" pos="771"/>
        <p:guide orient="horz" pos="1724"/>
        <p:guide orient="horz" pos="1905"/>
        <p:guide orient="horz" pos="3039"/>
        <p:guide orient="horz" pos="3221"/>
        <p:guide orient="horz" pos="182"/>
        <p:guide orient="horz" pos="2858"/>
        <p:guide pos="181"/>
        <p:guide pos="5625"/>
        <p:guide pos="2994"/>
        <p:guide pos="2812"/>
      </p:guideLst>
    </p:cSldViewPr>
  </p:slideViewPr>
  <p:notesTextViewPr>
    <p:cViewPr>
      <p:scale>
        <a:sx n="1" d="1"/>
        <a:sy n="1" d="1"/>
      </p:scale>
      <p:origin x="0" y="0"/>
    </p:cViewPr>
  </p:notesTextViewPr>
  <p:notesViewPr>
    <p:cSldViewPr showGuides="1">
      <p:cViewPr varScale="1">
        <p:scale>
          <a:sx n="90" d="100"/>
          <a:sy n="90" d="100"/>
        </p:scale>
        <p:origin x="-2754" y="-96"/>
      </p:cViewPr>
      <p:guideLst>
        <p:guide orient="horz" pos="738"/>
        <p:guide orient="horz" pos="5310"/>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509047" y="37304"/>
            <a:ext cx="5222400" cy="302400"/>
          </a:xfrm>
          <a:prstGeom prst="rect">
            <a:avLst/>
          </a:prstGeom>
        </p:spPr>
        <p:txBody>
          <a:bodyPr vert="horz" wrap="none" lIns="0" tIns="0" rIns="0" bIns="0" rtlCol="0"/>
          <a:lstStyle>
            <a:lvl1pPr algn="l">
              <a:defRPr sz="1300"/>
            </a:lvl1pPr>
          </a:lstStyle>
          <a:p>
            <a:r>
              <a:rPr lang="de-DE" smtClean="0"/>
              <a:t>Präsentationstitel</a:t>
            </a:r>
            <a:endParaRPr lang="de-DE" dirty="0"/>
          </a:p>
        </p:txBody>
      </p:sp>
      <p:sp>
        <p:nvSpPr>
          <p:cNvPr id="3" name="Datumsplatzhalter 2"/>
          <p:cNvSpPr>
            <a:spLocks noGrp="1"/>
          </p:cNvSpPr>
          <p:nvPr>
            <p:ph type="dt" sz="quarter" idx="1"/>
          </p:nvPr>
        </p:nvSpPr>
        <p:spPr>
          <a:xfrm>
            <a:off x="5961856" y="37304"/>
            <a:ext cx="921600" cy="302400"/>
          </a:xfrm>
          <a:prstGeom prst="rect">
            <a:avLst/>
          </a:prstGeom>
        </p:spPr>
        <p:txBody>
          <a:bodyPr vert="horz" wrap="none" lIns="0" tIns="0" rIns="0" bIns="0" rtlCol="0"/>
          <a:lstStyle>
            <a:lvl1pPr algn="r">
              <a:defRPr sz="1300"/>
            </a:lvl1pPr>
          </a:lstStyle>
          <a:p>
            <a:fld id="{9726303E-CDC6-4E11-A9F4-E5CE5F23E089}" type="datetimeFigureOut">
              <a:rPr lang="de-DE" smtClean="0"/>
              <a:pPr/>
              <a:t>30.06.2020</a:t>
            </a:fld>
            <a:endParaRPr lang="de-DE"/>
          </a:p>
        </p:txBody>
      </p:sp>
      <p:sp>
        <p:nvSpPr>
          <p:cNvPr id="4" name="Fußzeilenplatzhalter 3"/>
          <p:cNvSpPr>
            <a:spLocks noGrp="1"/>
          </p:cNvSpPr>
          <p:nvPr>
            <p:ph type="ftr" sz="quarter" idx="2"/>
          </p:nvPr>
        </p:nvSpPr>
        <p:spPr>
          <a:xfrm>
            <a:off x="509047" y="9261529"/>
            <a:ext cx="5376000" cy="302400"/>
          </a:xfrm>
          <a:prstGeom prst="rect">
            <a:avLst/>
          </a:prstGeom>
        </p:spPr>
        <p:txBody>
          <a:bodyPr vert="horz" wrap="none" lIns="0" tIns="0" rIns="0" bIns="0" rtlCol="0" anchor="b"/>
          <a:lstStyle>
            <a:lvl1pPr algn="l">
              <a:defRPr sz="1300"/>
            </a:lvl1pPr>
          </a:lstStyle>
          <a:p>
            <a:r>
              <a:rPr lang="de-DE" smtClean="0"/>
              <a:t>Autor/Veranstaltung</a:t>
            </a:r>
            <a:endParaRPr lang="de-DE" dirty="0"/>
          </a:p>
        </p:txBody>
      </p:sp>
      <p:sp>
        <p:nvSpPr>
          <p:cNvPr id="5" name="Foliennummernplatzhalter 4"/>
          <p:cNvSpPr>
            <a:spLocks noGrp="1"/>
          </p:cNvSpPr>
          <p:nvPr>
            <p:ph type="sldNum" sz="quarter" idx="3"/>
          </p:nvPr>
        </p:nvSpPr>
        <p:spPr>
          <a:xfrm>
            <a:off x="6269090" y="9261529"/>
            <a:ext cx="614400" cy="302400"/>
          </a:xfrm>
          <a:prstGeom prst="rect">
            <a:avLst/>
          </a:prstGeom>
        </p:spPr>
        <p:txBody>
          <a:bodyPr vert="horz" wrap="none" lIns="0" tIns="0" rIns="0" bIns="0" rtlCol="0" anchor="b"/>
          <a:lstStyle>
            <a:lvl1pPr algn="r">
              <a:defRPr sz="1300"/>
            </a:lvl1pPr>
          </a:lstStyle>
          <a:p>
            <a:fld id="{B40210A4-2901-42F9-8CA9-E251F67383C7}" type="slidenum">
              <a:rPr lang="de-DE" smtClean="0"/>
              <a:pPr/>
              <a:t>‹Nr.›</a:t>
            </a:fld>
            <a:endParaRPr lang="de-DE"/>
          </a:p>
        </p:txBody>
      </p:sp>
    </p:spTree>
    <p:extLst>
      <p:ext uri="{BB962C8B-B14F-4D97-AF65-F5344CB8AC3E}">
        <p14:creationId xmlns="" xmlns:p14="http://schemas.microsoft.com/office/powerpoint/2010/main" val="214578950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7"/>
          <p:cNvSpPr>
            <a:spLocks noChangeAspect="1"/>
          </p:cNvSpPr>
          <p:nvPr/>
        </p:nvSpPr>
        <p:spPr bwMode="auto">
          <a:xfrm>
            <a:off x="840388" y="4951817"/>
            <a:ext cx="6043170" cy="3987399"/>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7A786C">
              <a:alpha val="15000"/>
            </a:srgbClr>
          </a:solidFill>
          <a:ln>
            <a:noFill/>
          </a:ln>
        </p:spPr>
        <p:txBody>
          <a:bodyPr vert="horz" wrap="square" lIns="96661" tIns="48331" rIns="96661" bIns="48331" numCol="1" anchor="t" anchorCtr="0" compatLnSpc="1">
            <a:prstTxWarp prst="textNoShape">
              <a:avLst/>
            </a:prstTxWarp>
          </a:bodyPr>
          <a:lstStyle/>
          <a:p>
            <a:endParaRPr lang="de-DE"/>
          </a:p>
        </p:txBody>
      </p:sp>
      <p:sp>
        <p:nvSpPr>
          <p:cNvPr id="4" name="Folienbildplatzhalter 3"/>
          <p:cNvSpPr>
            <a:spLocks noGrp="1" noRot="1" noChangeAspect="1"/>
          </p:cNvSpPr>
          <p:nvPr>
            <p:ph type="sldImg" idx="2"/>
          </p:nvPr>
        </p:nvSpPr>
        <p:spPr>
          <a:xfrm>
            <a:off x="457200" y="1171575"/>
            <a:ext cx="64008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431642" y="4951817"/>
            <a:ext cx="6451917" cy="4007245"/>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Kopfzeilenplatzhalter 1"/>
          <p:cNvSpPr>
            <a:spLocks noGrp="1"/>
          </p:cNvSpPr>
          <p:nvPr>
            <p:ph type="hdr" sz="quarter"/>
          </p:nvPr>
        </p:nvSpPr>
        <p:spPr>
          <a:xfrm>
            <a:off x="432239" y="37304"/>
            <a:ext cx="5222400" cy="302400"/>
          </a:xfrm>
          <a:prstGeom prst="rect">
            <a:avLst/>
          </a:prstGeom>
        </p:spPr>
        <p:txBody>
          <a:bodyPr vert="horz" wrap="none" lIns="0" tIns="0" rIns="0" bIns="0" rtlCol="0"/>
          <a:lstStyle>
            <a:lvl1pPr algn="l">
              <a:defRPr sz="1300"/>
            </a:lvl1pPr>
          </a:lstStyle>
          <a:p>
            <a:r>
              <a:rPr lang="de-DE" smtClean="0"/>
              <a:t>Präsentationstitel</a:t>
            </a:r>
            <a:endParaRPr lang="de-DE" dirty="0"/>
          </a:p>
        </p:txBody>
      </p:sp>
      <p:sp>
        <p:nvSpPr>
          <p:cNvPr id="9" name="Datumsplatzhalter 2"/>
          <p:cNvSpPr>
            <a:spLocks noGrp="1"/>
          </p:cNvSpPr>
          <p:nvPr>
            <p:ph type="dt" sz="quarter" idx="1"/>
          </p:nvPr>
        </p:nvSpPr>
        <p:spPr>
          <a:xfrm>
            <a:off x="5961856" y="37304"/>
            <a:ext cx="921600" cy="302400"/>
          </a:xfrm>
          <a:prstGeom prst="rect">
            <a:avLst/>
          </a:prstGeom>
        </p:spPr>
        <p:txBody>
          <a:bodyPr vert="horz" wrap="none" lIns="0" tIns="0" rIns="0" bIns="0" rtlCol="0"/>
          <a:lstStyle>
            <a:lvl1pPr algn="r">
              <a:defRPr sz="1300"/>
            </a:lvl1pPr>
          </a:lstStyle>
          <a:p>
            <a:fld id="{9726303E-CDC6-4E11-A9F4-E5CE5F23E089}" type="datetimeFigureOut">
              <a:rPr lang="de-DE" smtClean="0"/>
              <a:pPr/>
              <a:t>30.06.2020</a:t>
            </a:fld>
            <a:endParaRPr lang="de-DE"/>
          </a:p>
        </p:txBody>
      </p:sp>
      <p:sp>
        <p:nvSpPr>
          <p:cNvPr id="10" name="Fußzeilenplatzhalter 3"/>
          <p:cNvSpPr>
            <a:spLocks noGrp="1"/>
          </p:cNvSpPr>
          <p:nvPr>
            <p:ph type="ftr" sz="quarter" idx="4"/>
          </p:nvPr>
        </p:nvSpPr>
        <p:spPr>
          <a:xfrm>
            <a:off x="432239" y="9261529"/>
            <a:ext cx="5376000" cy="302400"/>
          </a:xfrm>
          <a:prstGeom prst="rect">
            <a:avLst/>
          </a:prstGeom>
        </p:spPr>
        <p:txBody>
          <a:bodyPr vert="horz" wrap="none" lIns="0" tIns="0" rIns="0" bIns="0" rtlCol="0" anchor="b"/>
          <a:lstStyle>
            <a:lvl1pPr algn="l">
              <a:defRPr sz="1300"/>
            </a:lvl1pPr>
          </a:lstStyle>
          <a:p>
            <a:r>
              <a:rPr lang="de-DE" smtClean="0"/>
              <a:t>Autor/Veranstaltung</a:t>
            </a:r>
            <a:endParaRPr lang="de-DE" dirty="0"/>
          </a:p>
        </p:txBody>
      </p:sp>
      <p:sp>
        <p:nvSpPr>
          <p:cNvPr id="11" name="Foliennummernplatzhalter 4"/>
          <p:cNvSpPr>
            <a:spLocks noGrp="1"/>
          </p:cNvSpPr>
          <p:nvPr>
            <p:ph type="sldNum" sz="quarter" idx="5"/>
          </p:nvPr>
        </p:nvSpPr>
        <p:spPr>
          <a:xfrm>
            <a:off x="6269090" y="9261529"/>
            <a:ext cx="614400" cy="302400"/>
          </a:xfrm>
          <a:prstGeom prst="rect">
            <a:avLst/>
          </a:prstGeom>
        </p:spPr>
        <p:txBody>
          <a:bodyPr vert="horz" wrap="none" lIns="0" tIns="0" rIns="0" bIns="0" rtlCol="0" anchor="b"/>
          <a:lstStyle>
            <a:lvl1pPr algn="r">
              <a:defRPr sz="1300"/>
            </a:lvl1pPr>
          </a:lstStyle>
          <a:p>
            <a:fld id="{B40210A4-2901-42F9-8CA9-E251F67383C7}" type="slidenum">
              <a:rPr lang="de-DE" smtClean="0"/>
              <a:pPr/>
              <a:t>‹Nr.›</a:t>
            </a:fld>
            <a:endParaRPr lang="de-DE"/>
          </a:p>
        </p:txBody>
      </p:sp>
      <p:sp>
        <p:nvSpPr>
          <p:cNvPr id="3" name="AutoShape 3"/>
          <p:cNvSpPr>
            <a:spLocks noChangeAspect="1" noChangeArrowheads="1" noTextEdit="1"/>
          </p:cNvSpPr>
          <p:nvPr/>
        </p:nvSpPr>
        <p:spPr bwMode="auto">
          <a:xfrm>
            <a:off x="431801" y="5859066"/>
            <a:ext cx="6527799" cy="247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endParaRPr lang="de-DE"/>
          </a:p>
        </p:txBody>
      </p:sp>
    </p:spTree>
    <p:extLst>
      <p:ext uri="{BB962C8B-B14F-4D97-AF65-F5344CB8AC3E}">
        <p14:creationId xmlns="" xmlns:p14="http://schemas.microsoft.com/office/powerpoint/2010/main" val="2727270829"/>
      </p:ext>
    </p:extLst>
  </p:cSld>
  <p:clrMap bg1="lt1" tx1="dk1" bg2="lt2" tx2="dk2" accent1="accent1" accent2="accent2" accent3="accent3" accent4="accent4" accent5="accent5" accent6="accent6" hlink="hlink" folHlink="folHlink"/>
  <p:hf/>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1"/>
        </a:solidFill>
        <a:effectLst/>
      </p:bgPr>
    </p:bg>
    <p:spTree>
      <p:nvGrpSpPr>
        <p:cNvPr id="1" name=""/>
        <p:cNvGrpSpPr/>
        <p:nvPr/>
      </p:nvGrpSpPr>
      <p:grpSpPr>
        <a:xfrm>
          <a:off x="0" y="0"/>
          <a:ext cx="0" cy="0"/>
          <a:chOff x="0" y="0"/>
          <a:chExt cx="0" cy="0"/>
        </a:xfrm>
      </p:grpSpPr>
      <p:grpSp>
        <p:nvGrpSpPr>
          <p:cNvPr id="28" name="Gruppieren 27"/>
          <p:cNvGrpSpPr>
            <a:grpSpLocks noChangeAspect="1"/>
          </p:cNvGrpSpPr>
          <p:nvPr userDrawn="1"/>
        </p:nvGrpSpPr>
        <p:grpSpPr>
          <a:xfrm>
            <a:off x="3778209" y="0"/>
            <a:ext cx="5444993" cy="5184775"/>
            <a:chOff x="3778209" y="0"/>
            <a:chExt cx="5444993" cy="5184775"/>
          </a:xfrm>
        </p:grpSpPr>
        <p:pic>
          <p:nvPicPr>
            <p:cNvPr id="29" name="Grafik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78209" y="0"/>
              <a:ext cx="5444993" cy="5184775"/>
            </a:xfrm>
            <a:prstGeom prst="rect">
              <a:avLst/>
            </a:prstGeom>
          </p:spPr>
        </p:pic>
        <p:pic>
          <p:nvPicPr>
            <p:cNvPr id="30" name="Grafik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0771" y="1620454"/>
              <a:ext cx="1975907" cy="2653200"/>
            </a:xfrm>
            <a:prstGeom prst="rect">
              <a:avLst/>
            </a:prstGeom>
          </p:spPr>
        </p:pic>
      </p:grpSp>
      <p:sp>
        <p:nvSpPr>
          <p:cNvPr id="2" name="Titel 1"/>
          <p:cNvSpPr>
            <a:spLocks noGrp="1"/>
          </p:cNvSpPr>
          <p:nvPr userDrawn="1">
            <p:ph type="ctrTitle"/>
          </p:nvPr>
        </p:nvSpPr>
        <p:spPr>
          <a:xfrm>
            <a:off x="1296784" y="1584403"/>
            <a:ext cx="5040000" cy="360000"/>
          </a:xfrm>
        </p:spPr>
        <p:txBody>
          <a:bodyPr wrap="none" bIns="0" anchor="b" anchorCtr="0"/>
          <a:lstStyle>
            <a:lvl1pPr>
              <a:lnSpc>
                <a:spcPts val="2400"/>
              </a:lnSpc>
              <a:defRPr sz="2400" cap="all" baseline="0">
                <a:solidFill>
                  <a:schemeClr val="accent1"/>
                </a:solidFill>
                <a:latin typeface="+mj-lt"/>
              </a:defRPr>
            </a:lvl1pPr>
          </a:lstStyle>
          <a:p>
            <a:r>
              <a:rPr lang="de-DE" smtClean="0"/>
              <a:t>Titelmasterformat durch Klicken bearbeiten</a:t>
            </a:r>
            <a:endParaRPr lang="de-DE" dirty="0"/>
          </a:p>
        </p:txBody>
      </p:sp>
      <p:sp>
        <p:nvSpPr>
          <p:cNvPr id="3" name="Untertitel 2"/>
          <p:cNvSpPr>
            <a:spLocks noGrp="1"/>
          </p:cNvSpPr>
          <p:nvPr userDrawn="1">
            <p:ph type="subTitle" idx="1"/>
          </p:nvPr>
        </p:nvSpPr>
        <p:spPr>
          <a:xfrm>
            <a:off x="1296784" y="1944315"/>
            <a:ext cx="5040000" cy="1872000"/>
          </a:xfrm>
        </p:spPr>
        <p:txBody>
          <a:bodyPr tIns="0" bIns="0"/>
          <a:lstStyle>
            <a:lvl1pPr marL="0" indent="0" algn="l">
              <a:lnSpc>
                <a:spcPts val="3600"/>
              </a:lnSpc>
              <a:spcBef>
                <a:spcPts val="0"/>
              </a:spcBef>
              <a:spcAft>
                <a:spcPts val="0"/>
              </a:spcAft>
              <a:buNone/>
              <a:defRPr sz="3200" cap="all" baseline="0">
                <a:solidFill>
                  <a:schemeClr val="accent2"/>
                </a:solidFill>
                <a:latin typeface="Exo 2 Semi Bold"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grpSp>
        <p:nvGrpSpPr>
          <p:cNvPr id="70" name="Gruppieren 69"/>
          <p:cNvGrpSpPr>
            <a:grpSpLocks noChangeAspect="1"/>
          </p:cNvGrpSpPr>
          <p:nvPr userDrawn="1"/>
        </p:nvGrpSpPr>
        <p:grpSpPr>
          <a:xfrm>
            <a:off x="288033" y="288203"/>
            <a:ext cx="1686518" cy="648000"/>
            <a:chOff x="7081838" y="144463"/>
            <a:chExt cx="1871662" cy="719137"/>
          </a:xfrm>
        </p:grpSpPr>
        <p:sp>
          <p:nvSpPr>
            <p:cNvPr id="71" name="AutoShape 3"/>
            <p:cNvSpPr>
              <a:spLocks noChangeAspect="1" noChangeArrowheads="1" noTextEdit="1"/>
            </p:cNvSpPr>
            <p:nvPr userDrawn="1"/>
          </p:nvSpPr>
          <p:spPr bwMode="auto">
            <a:xfrm>
              <a:off x="7081838" y="144463"/>
              <a:ext cx="1871662"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 name="Freeform 5"/>
            <p:cNvSpPr>
              <a:spLocks/>
            </p:cNvSpPr>
            <p:nvPr userDrawn="1"/>
          </p:nvSpPr>
          <p:spPr bwMode="auto">
            <a:xfrm>
              <a:off x="8216900" y="144463"/>
              <a:ext cx="455612" cy="392112"/>
            </a:xfrm>
            <a:custGeom>
              <a:avLst/>
              <a:gdLst>
                <a:gd name="T0" fmla="*/ 944 w 1277"/>
                <a:gd name="T1" fmla="*/ 552 h 1104"/>
                <a:gd name="T2" fmla="*/ 1277 w 1277"/>
                <a:gd name="T3" fmla="*/ 0 h 1104"/>
                <a:gd name="T4" fmla="*/ 0 w 1277"/>
                <a:gd name="T5" fmla="*/ 0 h 1104"/>
                <a:gd name="T6" fmla="*/ 0 w 1277"/>
                <a:gd name="T7" fmla="*/ 1104 h 1104"/>
                <a:gd name="T8" fmla="*/ 944 w 1277"/>
                <a:gd name="T9" fmla="*/ 552 h 1104"/>
              </a:gdLst>
              <a:ahLst/>
              <a:cxnLst>
                <a:cxn ang="0">
                  <a:pos x="T0" y="T1"/>
                </a:cxn>
                <a:cxn ang="0">
                  <a:pos x="T2" y="T3"/>
                </a:cxn>
                <a:cxn ang="0">
                  <a:pos x="T4" y="T5"/>
                </a:cxn>
                <a:cxn ang="0">
                  <a:pos x="T6" y="T7"/>
                </a:cxn>
                <a:cxn ang="0">
                  <a:pos x="T8" y="T9"/>
                </a:cxn>
              </a:cxnLst>
              <a:rect l="0" t="0" r="r" b="b"/>
              <a:pathLst>
                <a:path w="1277" h="1104">
                  <a:moveTo>
                    <a:pt x="944" y="552"/>
                  </a:moveTo>
                  <a:cubicBezTo>
                    <a:pt x="1110" y="357"/>
                    <a:pt x="1203" y="197"/>
                    <a:pt x="1277" y="0"/>
                  </a:cubicBezTo>
                  <a:lnTo>
                    <a:pt x="0" y="0"/>
                  </a:lnTo>
                  <a:lnTo>
                    <a:pt x="0" y="1104"/>
                  </a:lnTo>
                  <a:cubicBezTo>
                    <a:pt x="253" y="1070"/>
                    <a:pt x="607" y="949"/>
                    <a:pt x="944" y="552"/>
                  </a:cubicBezTo>
                  <a:close/>
                </a:path>
              </a:pathLst>
            </a:custGeom>
            <a:solidFill>
              <a:srgbClr val="07529A"/>
            </a:solidFill>
            <a:ln>
              <a:noFill/>
            </a:ln>
          </p:spPr>
          <p:txBody>
            <a:bodyPr vert="horz" wrap="square" lIns="91440" tIns="45720" rIns="91440" bIns="45720" numCol="1" anchor="t" anchorCtr="0" compatLnSpc="1">
              <a:prstTxWarp prst="textNoShape">
                <a:avLst/>
              </a:prstTxWarp>
            </a:bodyPr>
            <a:lstStyle/>
            <a:p>
              <a:endParaRPr lang="de-DE"/>
            </a:p>
          </p:txBody>
        </p:sp>
        <p:sp>
          <p:nvSpPr>
            <p:cNvPr id="73" name="Rectangle 6"/>
            <p:cNvSpPr>
              <a:spLocks noChangeArrowheads="1"/>
            </p:cNvSpPr>
            <p:nvPr userDrawn="1"/>
          </p:nvSpPr>
          <p:spPr bwMode="auto">
            <a:xfrm>
              <a:off x="8216900" y="654050"/>
              <a:ext cx="714375" cy="200025"/>
            </a:xfrm>
            <a:prstGeom prst="rect">
              <a:avLst/>
            </a:prstGeom>
            <a:solidFill>
              <a:srgbClr val="EAB90C"/>
            </a:solidFill>
            <a:ln>
              <a:noFill/>
            </a:ln>
          </p:spPr>
          <p:txBody>
            <a:bodyPr vert="horz" wrap="square" lIns="91440" tIns="45720" rIns="91440" bIns="45720" numCol="1" anchor="t" anchorCtr="0" compatLnSpc="1">
              <a:prstTxWarp prst="textNoShape">
                <a:avLst/>
              </a:prstTxWarp>
            </a:bodyPr>
            <a:lstStyle/>
            <a:p>
              <a:endParaRPr lang="de-DE"/>
            </a:p>
          </p:txBody>
        </p:sp>
        <p:sp>
          <p:nvSpPr>
            <p:cNvPr id="74" name="Freeform 7"/>
            <p:cNvSpPr>
              <a:spLocks/>
            </p:cNvSpPr>
            <p:nvPr userDrawn="1"/>
          </p:nvSpPr>
          <p:spPr bwMode="auto">
            <a:xfrm>
              <a:off x="8216900" y="144463"/>
              <a:ext cx="714375" cy="477837"/>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75" name="Freeform 8"/>
            <p:cNvSpPr>
              <a:spLocks noEditPoints="1"/>
            </p:cNvSpPr>
            <p:nvPr userDrawn="1"/>
          </p:nvSpPr>
          <p:spPr bwMode="auto">
            <a:xfrm>
              <a:off x="8250238" y="690563"/>
              <a:ext cx="95250" cy="131762"/>
            </a:xfrm>
            <a:custGeom>
              <a:avLst/>
              <a:gdLst>
                <a:gd name="T0" fmla="*/ 134 w 264"/>
                <a:gd name="T1" fmla="*/ 318 h 371"/>
                <a:gd name="T2" fmla="*/ 198 w 264"/>
                <a:gd name="T3" fmla="*/ 265 h 371"/>
                <a:gd name="T4" fmla="*/ 132 w 264"/>
                <a:gd name="T5" fmla="*/ 203 h 371"/>
                <a:gd name="T6" fmla="*/ 65 w 264"/>
                <a:gd name="T7" fmla="*/ 203 h 371"/>
                <a:gd name="T8" fmla="*/ 65 w 264"/>
                <a:gd name="T9" fmla="*/ 318 h 371"/>
                <a:gd name="T10" fmla="*/ 134 w 264"/>
                <a:gd name="T11" fmla="*/ 318 h 371"/>
                <a:gd name="T12" fmla="*/ 65 w 264"/>
                <a:gd name="T13" fmla="*/ 53 h 371"/>
                <a:gd name="T14" fmla="*/ 65 w 264"/>
                <a:gd name="T15" fmla="*/ 155 h 371"/>
                <a:gd name="T16" fmla="*/ 131 w 264"/>
                <a:gd name="T17" fmla="*/ 155 h 371"/>
                <a:gd name="T18" fmla="*/ 190 w 264"/>
                <a:gd name="T19" fmla="*/ 103 h 371"/>
                <a:gd name="T20" fmla="*/ 126 w 264"/>
                <a:gd name="T21" fmla="*/ 53 h 371"/>
                <a:gd name="T22" fmla="*/ 65 w 264"/>
                <a:gd name="T23" fmla="*/ 53 h 371"/>
                <a:gd name="T24" fmla="*/ 191 w 264"/>
                <a:gd name="T25" fmla="*/ 180 h 371"/>
                <a:gd name="T26" fmla="*/ 264 w 264"/>
                <a:gd name="T27" fmla="*/ 277 h 371"/>
                <a:gd name="T28" fmla="*/ 145 w 264"/>
                <a:gd name="T29" fmla="*/ 371 h 371"/>
                <a:gd name="T30" fmla="*/ 0 w 264"/>
                <a:gd name="T31" fmla="*/ 367 h 371"/>
                <a:gd name="T32" fmla="*/ 0 w 264"/>
                <a:gd name="T33" fmla="*/ 4 h 371"/>
                <a:gd name="T34" fmla="*/ 129 w 264"/>
                <a:gd name="T35" fmla="*/ 0 h 371"/>
                <a:gd name="T36" fmla="*/ 253 w 264"/>
                <a:gd name="T37" fmla="*/ 95 h 371"/>
                <a:gd name="T38" fmla="*/ 191 w 264"/>
                <a:gd name="T39" fmla="*/ 178 h 371"/>
                <a:gd name="T40" fmla="*/ 191 w 264"/>
                <a:gd name="T41"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371">
                  <a:moveTo>
                    <a:pt x="134" y="318"/>
                  </a:moveTo>
                  <a:cubicBezTo>
                    <a:pt x="183" y="318"/>
                    <a:pt x="198" y="308"/>
                    <a:pt x="198" y="265"/>
                  </a:cubicBezTo>
                  <a:cubicBezTo>
                    <a:pt x="198" y="216"/>
                    <a:pt x="182" y="204"/>
                    <a:pt x="132" y="203"/>
                  </a:cubicBezTo>
                  <a:lnTo>
                    <a:pt x="65" y="203"/>
                  </a:lnTo>
                  <a:lnTo>
                    <a:pt x="65" y="318"/>
                  </a:lnTo>
                  <a:lnTo>
                    <a:pt x="134" y="318"/>
                  </a:lnTo>
                  <a:close/>
                  <a:moveTo>
                    <a:pt x="65" y="53"/>
                  </a:moveTo>
                  <a:lnTo>
                    <a:pt x="65" y="155"/>
                  </a:lnTo>
                  <a:lnTo>
                    <a:pt x="131" y="155"/>
                  </a:lnTo>
                  <a:cubicBezTo>
                    <a:pt x="175" y="155"/>
                    <a:pt x="190" y="145"/>
                    <a:pt x="190" y="103"/>
                  </a:cubicBezTo>
                  <a:cubicBezTo>
                    <a:pt x="190" y="63"/>
                    <a:pt x="174" y="53"/>
                    <a:pt x="126" y="53"/>
                  </a:cubicBezTo>
                  <a:lnTo>
                    <a:pt x="65" y="53"/>
                  </a:lnTo>
                  <a:close/>
                  <a:moveTo>
                    <a:pt x="191" y="180"/>
                  </a:moveTo>
                  <a:cubicBezTo>
                    <a:pt x="245" y="185"/>
                    <a:pt x="264" y="219"/>
                    <a:pt x="264" y="277"/>
                  </a:cubicBezTo>
                  <a:cubicBezTo>
                    <a:pt x="264" y="351"/>
                    <a:pt x="230" y="371"/>
                    <a:pt x="145" y="371"/>
                  </a:cubicBezTo>
                  <a:cubicBezTo>
                    <a:pt x="79" y="371"/>
                    <a:pt x="44" y="371"/>
                    <a:pt x="0" y="367"/>
                  </a:cubicBezTo>
                  <a:lnTo>
                    <a:pt x="0" y="4"/>
                  </a:lnTo>
                  <a:cubicBezTo>
                    <a:pt x="39" y="1"/>
                    <a:pt x="71" y="0"/>
                    <a:pt x="129" y="0"/>
                  </a:cubicBezTo>
                  <a:cubicBezTo>
                    <a:pt x="220" y="0"/>
                    <a:pt x="253" y="20"/>
                    <a:pt x="253" y="95"/>
                  </a:cubicBezTo>
                  <a:cubicBezTo>
                    <a:pt x="253" y="147"/>
                    <a:pt x="235" y="174"/>
                    <a:pt x="191" y="178"/>
                  </a:cubicBezTo>
                  <a:lnTo>
                    <a:pt x="191" y="18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 name="Freeform 9"/>
            <p:cNvSpPr>
              <a:spLocks noEditPoints="1"/>
            </p:cNvSpPr>
            <p:nvPr userDrawn="1"/>
          </p:nvSpPr>
          <p:spPr bwMode="auto">
            <a:xfrm>
              <a:off x="8364538" y="688975"/>
              <a:ext cx="106362" cy="133350"/>
            </a:xfrm>
            <a:custGeom>
              <a:avLst/>
              <a:gdLst>
                <a:gd name="T0" fmla="*/ 69 w 299"/>
                <a:gd name="T1" fmla="*/ 188 h 376"/>
                <a:gd name="T2" fmla="*/ 149 w 299"/>
                <a:gd name="T3" fmla="*/ 320 h 376"/>
                <a:gd name="T4" fmla="*/ 230 w 299"/>
                <a:gd name="T5" fmla="*/ 188 h 376"/>
                <a:gd name="T6" fmla="*/ 149 w 299"/>
                <a:gd name="T7" fmla="*/ 56 h 376"/>
                <a:gd name="T8" fmla="*/ 69 w 299"/>
                <a:gd name="T9" fmla="*/ 188 h 376"/>
                <a:gd name="T10" fmla="*/ 299 w 299"/>
                <a:gd name="T11" fmla="*/ 188 h 376"/>
                <a:gd name="T12" fmla="*/ 149 w 299"/>
                <a:gd name="T13" fmla="*/ 376 h 376"/>
                <a:gd name="T14" fmla="*/ 0 w 299"/>
                <a:gd name="T15" fmla="*/ 188 h 376"/>
                <a:gd name="T16" fmla="*/ 149 w 299"/>
                <a:gd name="T17" fmla="*/ 0 h 376"/>
                <a:gd name="T18" fmla="*/ 299 w 299"/>
                <a:gd name="T1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376">
                  <a:moveTo>
                    <a:pt x="69" y="188"/>
                  </a:moveTo>
                  <a:cubicBezTo>
                    <a:pt x="69" y="289"/>
                    <a:pt x="88" y="320"/>
                    <a:pt x="149" y="320"/>
                  </a:cubicBezTo>
                  <a:cubicBezTo>
                    <a:pt x="211" y="320"/>
                    <a:pt x="230" y="289"/>
                    <a:pt x="230" y="188"/>
                  </a:cubicBezTo>
                  <a:cubicBezTo>
                    <a:pt x="230" y="87"/>
                    <a:pt x="211" y="56"/>
                    <a:pt x="149" y="56"/>
                  </a:cubicBezTo>
                  <a:cubicBezTo>
                    <a:pt x="88" y="56"/>
                    <a:pt x="69" y="87"/>
                    <a:pt x="69" y="188"/>
                  </a:cubicBezTo>
                  <a:close/>
                  <a:moveTo>
                    <a:pt x="299" y="188"/>
                  </a:moveTo>
                  <a:cubicBezTo>
                    <a:pt x="299" y="332"/>
                    <a:pt x="260" y="376"/>
                    <a:pt x="149" y="376"/>
                  </a:cubicBezTo>
                  <a:cubicBezTo>
                    <a:pt x="39" y="376"/>
                    <a:pt x="0" y="332"/>
                    <a:pt x="0" y="188"/>
                  </a:cubicBezTo>
                  <a:cubicBezTo>
                    <a:pt x="0" y="44"/>
                    <a:pt x="39" y="0"/>
                    <a:pt x="149" y="0"/>
                  </a:cubicBezTo>
                  <a:cubicBezTo>
                    <a:pt x="260" y="0"/>
                    <a:pt x="299" y="44"/>
                    <a:pt x="299"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 name="Freeform 10"/>
            <p:cNvSpPr>
              <a:spLocks/>
            </p:cNvSpPr>
            <p:nvPr userDrawn="1"/>
          </p:nvSpPr>
          <p:spPr bwMode="auto">
            <a:xfrm>
              <a:off x="8496300" y="692150"/>
              <a:ext cx="104775" cy="128587"/>
            </a:xfrm>
            <a:custGeom>
              <a:avLst/>
              <a:gdLst>
                <a:gd name="T0" fmla="*/ 295 w 295"/>
                <a:gd name="T1" fmla="*/ 339 h 363"/>
                <a:gd name="T2" fmla="*/ 271 w 295"/>
                <a:gd name="T3" fmla="*/ 363 h 363"/>
                <a:gd name="T4" fmla="*/ 219 w 295"/>
                <a:gd name="T5" fmla="*/ 363 h 363"/>
                <a:gd name="T6" fmla="*/ 192 w 295"/>
                <a:gd name="T7" fmla="*/ 343 h 363"/>
                <a:gd name="T8" fmla="*/ 90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4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7" y="363"/>
                    <a:pt x="271" y="363"/>
                  </a:cubicBezTo>
                  <a:lnTo>
                    <a:pt x="219" y="363"/>
                  </a:lnTo>
                  <a:cubicBezTo>
                    <a:pt x="205" y="363"/>
                    <a:pt x="197" y="357"/>
                    <a:pt x="192" y="343"/>
                  </a:cubicBezTo>
                  <a:lnTo>
                    <a:pt x="90"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4"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 name="Freeform 11"/>
            <p:cNvSpPr>
              <a:spLocks/>
            </p:cNvSpPr>
            <p:nvPr userDrawn="1"/>
          </p:nvSpPr>
          <p:spPr bwMode="auto">
            <a:xfrm>
              <a:off x="8629650" y="692150"/>
              <a:ext cx="104775" cy="128587"/>
            </a:xfrm>
            <a:custGeom>
              <a:avLst/>
              <a:gdLst>
                <a:gd name="T0" fmla="*/ 295 w 295"/>
                <a:gd name="T1" fmla="*/ 339 h 363"/>
                <a:gd name="T2" fmla="*/ 271 w 295"/>
                <a:gd name="T3" fmla="*/ 363 h 363"/>
                <a:gd name="T4" fmla="*/ 219 w 295"/>
                <a:gd name="T5" fmla="*/ 363 h 363"/>
                <a:gd name="T6" fmla="*/ 191 w 295"/>
                <a:gd name="T7" fmla="*/ 343 h 363"/>
                <a:gd name="T8" fmla="*/ 89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3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6" y="363"/>
                    <a:pt x="271" y="363"/>
                  </a:cubicBezTo>
                  <a:lnTo>
                    <a:pt x="219" y="363"/>
                  </a:lnTo>
                  <a:cubicBezTo>
                    <a:pt x="204" y="363"/>
                    <a:pt x="197" y="357"/>
                    <a:pt x="191" y="343"/>
                  </a:cubicBezTo>
                  <a:lnTo>
                    <a:pt x="89"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3"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 name="Freeform 12"/>
            <p:cNvSpPr>
              <a:spLocks/>
            </p:cNvSpPr>
            <p:nvPr userDrawn="1"/>
          </p:nvSpPr>
          <p:spPr bwMode="auto">
            <a:xfrm>
              <a:off x="7081838" y="692150"/>
              <a:ext cx="95250" cy="130175"/>
            </a:xfrm>
            <a:custGeom>
              <a:avLst/>
              <a:gdLst>
                <a:gd name="T0" fmla="*/ 267 w 267"/>
                <a:gd name="T1" fmla="*/ 223 h 370"/>
                <a:gd name="T2" fmla="*/ 136 w 267"/>
                <a:gd name="T3" fmla="*/ 370 h 370"/>
                <a:gd name="T4" fmla="*/ 0 w 267"/>
                <a:gd name="T5" fmla="*/ 223 h 370"/>
                <a:gd name="T6" fmla="*/ 0 w 267"/>
                <a:gd name="T7" fmla="*/ 0 h 370"/>
                <a:gd name="T8" fmla="*/ 53 w 267"/>
                <a:gd name="T9" fmla="*/ 0 h 370"/>
                <a:gd name="T10" fmla="*/ 53 w 267"/>
                <a:gd name="T11" fmla="*/ 223 h 370"/>
                <a:gd name="T12" fmla="*/ 134 w 267"/>
                <a:gd name="T13" fmla="*/ 323 h 370"/>
                <a:gd name="T14" fmla="*/ 215 w 267"/>
                <a:gd name="T15" fmla="*/ 223 h 370"/>
                <a:gd name="T16" fmla="*/ 215 w 267"/>
                <a:gd name="T17" fmla="*/ 0 h 370"/>
                <a:gd name="T18" fmla="*/ 267 w 267"/>
                <a:gd name="T19" fmla="*/ 0 h 370"/>
                <a:gd name="T20" fmla="*/ 267 w 267"/>
                <a:gd name="T21" fmla="*/ 22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370">
                  <a:moveTo>
                    <a:pt x="267" y="223"/>
                  </a:moveTo>
                  <a:cubicBezTo>
                    <a:pt x="267" y="330"/>
                    <a:pt x="232" y="370"/>
                    <a:pt x="136" y="370"/>
                  </a:cubicBezTo>
                  <a:cubicBezTo>
                    <a:pt x="36" y="370"/>
                    <a:pt x="0" y="330"/>
                    <a:pt x="0" y="223"/>
                  </a:cubicBezTo>
                  <a:lnTo>
                    <a:pt x="0" y="0"/>
                  </a:lnTo>
                  <a:lnTo>
                    <a:pt x="53" y="0"/>
                  </a:lnTo>
                  <a:lnTo>
                    <a:pt x="53" y="223"/>
                  </a:lnTo>
                  <a:cubicBezTo>
                    <a:pt x="53" y="298"/>
                    <a:pt x="73" y="323"/>
                    <a:pt x="134" y="323"/>
                  </a:cubicBezTo>
                  <a:cubicBezTo>
                    <a:pt x="193" y="323"/>
                    <a:pt x="215" y="298"/>
                    <a:pt x="215" y="223"/>
                  </a:cubicBezTo>
                  <a:lnTo>
                    <a:pt x="215" y="0"/>
                  </a:lnTo>
                  <a:lnTo>
                    <a:pt x="267" y="0"/>
                  </a:lnTo>
                  <a:lnTo>
                    <a:pt x="267" y="22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0" name="Freeform 13"/>
            <p:cNvSpPr>
              <a:spLocks/>
            </p:cNvSpPr>
            <p:nvPr userDrawn="1"/>
          </p:nvSpPr>
          <p:spPr bwMode="auto">
            <a:xfrm>
              <a:off x="7207250" y="692150"/>
              <a:ext cx="101600" cy="128587"/>
            </a:xfrm>
            <a:custGeom>
              <a:avLst/>
              <a:gdLst>
                <a:gd name="T0" fmla="*/ 284 w 284"/>
                <a:gd name="T1" fmla="*/ 343 h 363"/>
                <a:gd name="T2" fmla="*/ 265 w 284"/>
                <a:gd name="T3" fmla="*/ 363 h 363"/>
                <a:gd name="T4" fmla="*/ 215 w 284"/>
                <a:gd name="T5" fmla="*/ 363 h 363"/>
                <a:gd name="T6" fmla="*/ 192 w 284"/>
                <a:gd name="T7" fmla="*/ 347 h 363"/>
                <a:gd name="T8" fmla="*/ 79 w 284"/>
                <a:gd name="T9" fmla="*/ 100 h 363"/>
                <a:gd name="T10" fmla="*/ 57 w 284"/>
                <a:gd name="T11" fmla="*/ 49 h 363"/>
                <a:gd name="T12" fmla="*/ 50 w 284"/>
                <a:gd name="T13" fmla="*/ 49 h 363"/>
                <a:gd name="T14" fmla="*/ 53 w 284"/>
                <a:gd name="T15" fmla="*/ 100 h 363"/>
                <a:gd name="T16" fmla="*/ 53 w 284"/>
                <a:gd name="T17" fmla="*/ 363 h 363"/>
                <a:gd name="T18" fmla="*/ 0 w 284"/>
                <a:gd name="T19" fmla="*/ 363 h 363"/>
                <a:gd name="T20" fmla="*/ 0 w 284"/>
                <a:gd name="T21" fmla="*/ 21 h 363"/>
                <a:gd name="T22" fmla="*/ 20 w 284"/>
                <a:gd name="T23" fmla="*/ 0 h 363"/>
                <a:gd name="T24" fmla="*/ 68 w 284"/>
                <a:gd name="T25" fmla="*/ 0 h 363"/>
                <a:gd name="T26" fmla="*/ 92 w 284"/>
                <a:gd name="T27" fmla="*/ 17 h 363"/>
                <a:gd name="T28" fmla="*/ 202 w 284"/>
                <a:gd name="T29" fmla="*/ 257 h 363"/>
                <a:gd name="T30" fmla="*/ 227 w 284"/>
                <a:gd name="T31" fmla="*/ 312 h 363"/>
                <a:gd name="T32" fmla="*/ 235 w 284"/>
                <a:gd name="T33" fmla="*/ 312 h 363"/>
                <a:gd name="T34" fmla="*/ 232 w 284"/>
                <a:gd name="T35" fmla="*/ 255 h 363"/>
                <a:gd name="T36" fmla="*/ 232 w 284"/>
                <a:gd name="T37" fmla="*/ 0 h 363"/>
                <a:gd name="T38" fmla="*/ 284 w 284"/>
                <a:gd name="T39" fmla="*/ 0 h 363"/>
                <a:gd name="T40" fmla="*/ 284 w 284"/>
                <a:gd name="T41" fmla="*/ 34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363">
                  <a:moveTo>
                    <a:pt x="284" y="343"/>
                  </a:moveTo>
                  <a:cubicBezTo>
                    <a:pt x="284" y="356"/>
                    <a:pt x="277" y="363"/>
                    <a:pt x="265" y="363"/>
                  </a:cubicBezTo>
                  <a:lnTo>
                    <a:pt x="215" y="363"/>
                  </a:lnTo>
                  <a:cubicBezTo>
                    <a:pt x="203" y="363"/>
                    <a:pt x="197" y="358"/>
                    <a:pt x="192" y="347"/>
                  </a:cubicBezTo>
                  <a:lnTo>
                    <a:pt x="79" y="100"/>
                  </a:lnTo>
                  <a:cubicBezTo>
                    <a:pt x="73" y="86"/>
                    <a:pt x="62" y="64"/>
                    <a:pt x="57" y="49"/>
                  </a:cubicBezTo>
                  <a:lnTo>
                    <a:pt x="50" y="49"/>
                  </a:lnTo>
                  <a:cubicBezTo>
                    <a:pt x="52" y="66"/>
                    <a:pt x="53" y="83"/>
                    <a:pt x="53" y="100"/>
                  </a:cubicBezTo>
                  <a:lnTo>
                    <a:pt x="53" y="363"/>
                  </a:lnTo>
                  <a:lnTo>
                    <a:pt x="0" y="363"/>
                  </a:lnTo>
                  <a:lnTo>
                    <a:pt x="0" y="21"/>
                  </a:lnTo>
                  <a:cubicBezTo>
                    <a:pt x="0" y="7"/>
                    <a:pt x="7" y="0"/>
                    <a:pt x="20" y="0"/>
                  </a:cubicBezTo>
                  <a:lnTo>
                    <a:pt x="68" y="0"/>
                  </a:lnTo>
                  <a:cubicBezTo>
                    <a:pt x="80" y="0"/>
                    <a:pt x="86" y="6"/>
                    <a:pt x="92" y="17"/>
                  </a:cubicBezTo>
                  <a:lnTo>
                    <a:pt x="202" y="257"/>
                  </a:lnTo>
                  <a:cubicBezTo>
                    <a:pt x="208" y="272"/>
                    <a:pt x="219" y="293"/>
                    <a:pt x="227" y="312"/>
                  </a:cubicBezTo>
                  <a:lnTo>
                    <a:pt x="235" y="312"/>
                  </a:lnTo>
                  <a:cubicBezTo>
                    <a:pt x="233" y="293"/>
                    <a:pt x="232" y="274"/>
                    <a:pt x="232" y="255"/>
                  </a:cubicBezTo>
                  <a:lnTo>
                    <a:pt x="232" y="0"/>
                  </a:lnTo>
                  <a:lnTo>
                    <a:pt x="284" y="0"/>
                  </a:lnTo>
                  <a:lnTo>
                    <a:pt x="284" y="34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1" name="Rectangle 14"/>
            <p:cNvSpPr>
              <a:spLocks noChangeArrowheads="1"/>
            </p:cNvSpPr>
            <p:nvPr userDrawn="1"/>
          </p:nvSpPr>
          <p:spPr bwMode="auto">
            <a:xfrm>
              <a:off x="7340600" y="692150"/>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2" name="Freeform 15"/>
            <p:cNvSpPr>
              <a:spLocks/>
            </p:cNvSpPr>
            <p:nvPr userDrawn="1"/>
          </p:nvSpPr>
          <p:spPr bwMode="auto">
            <a:xfrm>
              <a:off x="7378700" y="692150"/>
              <a:ext cx="109537" cy="128587"/>
            </a:xfrm>
            <a:custGeom>
              <a:avLst/>
              <a:gdLst>
                <a:gd name="T0" fmla="*/ 199 w 306"/>
                <a:gd name="T1" fmla="*/ 348 h 363"/>
                <a:gd name="T2" fmla="*/ 179 w 306"/>
                <a:gd name="T3" fmla="*/ 363 h 363"/>
                <a:gd name="T4" fmla="*/ 128 w 306"/>
                <a:gd name="T5" fmla="*/ 363 h 363"/>
                <a:gd name="T6" fmla="*/ 108 w 306"/>
                <a:gd name="T7" fmla="*/ 348 h 363"/>
                <a:gd name="T8" fmla="*/ 0 w 306"/>
                <a:gd name="T9" fmla="*/ 0 h 363"/>
                <a:gd name="T10" fmla="*/ 55 w 306"/>
                <a:gd name="T11" fmla="*/ 0 h 363"/>
                <a:gd name="T12" fmla="*/ 137 w 306"/>
                <a:gd name="T13" fmla="*/ 283 h 363"/>
                <a:gd name="T14" fmla="*/ 147 w 306"/>
                <a:gd name="T15" fmla="*/ 323 h 363"/>
                <a:gd name="T16" fmla="*/ 161 w 306"/>
                <a:gd name="T17" fmla="*/ 323 h 363"/>
                <a:gd name="T18" fmla="*/ 171 w 306"/>
                <a:gd name="T19" fmla="*/ 283 h 363"/>
                <a:gd name="T20" fmla="*/ 252 w 306"/>
                <a:gd name="T21" fmla="*/ 0 h 363"/>
                <a:gd name="T22" fmla="*/ 306 w 306"/>
                <a:gd name="T23" fmla="*/ 0 h 363"/>
                <a:gd name="T24" fmla="*/ 199 w 306"/>
                <a:gd name="T25" fmla="*/ 348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363">
                  <a:moveTo>
                    <a:pt x="199" y="348"/>
                  </a:moveTo>
                  <a:cubicBezTo>
                    <a:pt x="197" y="357"/>
                    <a:pt x="189" y="363"/>
                    <a:pt x="179" y="363"/>
                  </a:cubicBezTo>
                  <a:lnTo>
                    <a:pt x="128" y="363"/>
                  </a:lnTo>
                  <a:cubicBezTo>
                    <a:pt x="118" y="363"/>
                    <a:pt x="110" y="357"/>
                    <a:pt x="108" y="348"/>
                  </a:cubicBezTo>
                  <a:lnTo>
                    <a:pt x="0" y="0"/>
                  </a:lnTo>
                  <a:lnTo>
                    <a:pt x="55" y="0"/>
                  </a:lnTo>
                  <a:lnTo>
                    <a:pt x="137" y="283"/>
                  </a:lnTo>
                  <a:cubicBezTo>
                    <a:pt x="140" y="296"/>
                    <a:pt x="143" y="310"/>
                    <a:pt x="147" y="323"/>
                  </a:cubicBezTo>
                  <a:lnTo>
                    <a:pt x="161" y="323"/>
                  </a:lnTo>
                  <a:cubicBezTo>
                    <a:pt x="163" y="310"/>
                    <a:pt x="167" y="296"/>
                    <a:pt x="171" y="283"/>
                  </a:cubicBezTo>
                  <a:lnTo>
                    <a:pt x="252" y="0"/>
                  </a:lnTo>
                  <a:lnTo>
                    <a:pt x="306" y="0"/>
                  </a:lnTo>
                  <a:lnTo>
                    <a:pt x="199" y="348"/>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3" name="Freeform 16"/>
            <p:cNvSpPr>
              <a:spLocks/>
            </p:cNvSpPr>
            <p:nvPr userDrawn="1"/>
          </p:nvSpPr>
          <p:spPr bwMode="auto">
            <a:xfrm>
              <a:off x="7505700" y="692150"/>
              <a:ext cx="80962" cy="128587"/>
            </a:xfrm>
            <a:custGeom>
              <a:avLst/>
              <a:gdLst>
                <a:gd name="T0" fmla="*/ 228 w 228"/>
                <a:gd name="T1" fmla="*/ 361 h 365"/>
                <a:gd name="T2" fmla="*/ 73 w 228"/>
                <a:gd name="T3" fmla="*/ 365 h 365"/>
                <a:gd name="T4" fmla="*/ 0 w 228"/>
                <a:gd name="T5" fmla="*/ 300 h 365"/>
                <a:gd name="T6" fmla="*/ 0 w 228"/>
                <a:gd name="T7" fmla="*/ 65 h 365"/>
                <a:gd name="T8" fmla="*/ 73 w 228"/>
                <a:gd name="T9" fmla="*/ 0 h 365"/>
                <a:gd name="T10" fmla="*/ 228 w 228"/>
                <a:gd name="T11" fmla="*/ 4 h 365"/>
                <a:gd name="T12" fmla="*/ 226 w 228"/>
                <a:gd name="T13" fmla="*/ 45 h 365"/>
                <a:gd name="T14" fmla="*/ 82 w 228"/>
                <a:gd name="T15" fmla="*/ 45 h 365"/>
                <a:gd name="T16" fmla="*/ 53 w 228"/>
                <a:gd name="T17" fmla="*/ 79 h 365"/>
                <a:gd name="T18" fmla="*/ 53 w 228"/>
                <a:gd name="T19" fmla="*/ 152 h 365"/>
                <a:gd name="T20" fmla="*/ 206 w 228"/>
                <a:gd name="T21" fmla="*/ 152 h 365"/>
                <a:gd name="T22" fmla="*/ 206 w 228"/>
                <a:gd name="T23" fmla="*/ 194 h 365"/>
                <a:gd name="T24" fmla="*/ 53 w 228"/>
                <a:gd name="T25" fmla="*/ 194 h 365"/>
                <a:gd name="T26" fmla="*/ 53 w 228"/>
                <a:gd name="T27" fmla="*/ 287 h 365"/>
                <a:gd name="T28" fmla="*/ 82 w 228"/>
                <a:gd name="T29" fmla="*/ 321 h 365"/>
                <a:gd name="T30" fmla="*/ 226 w 228"/>
                <a:gd name="T31" fmla="*/ 321 h 365"/>
                <a:gd name="T32" fmla="*/ 228 w 228"/>
                <a:gd name="T3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65">
                  <a:moveTo>
                    <a:pt x="228" y="361"/>
                  </a:moveTo>
                  <a:cubicBezTo>
                    <a:pt x="180" y="365"/>
                    <a:pt x="125" y="365"/>
                    <a:pt x="73" y="365"/>
                  </a:cubicBezTo>
                  <a:cubicBezTo>
                    <a:pt x="27" y="365"/>
                    <a:pt x="0" y="340"/>
                    <a:pt x="0" y="300"/>
                  </a:cubicBezTo>
                  <a:lnTo>
                    <a:pt x="0" y="65"/>
                  </a:lnTo>
                  <a:cubicBezTo>
                    <a:pt x="0" y="25"/>
                    <a:pt x="28" y="0"/>
                    <a:pt x="73" y="0"/>
                  </a:cubicBezTo>
                  <a:cubicBezTo>
                    <a:pt x="125" y="0"/>
                    <a:pt x="180" y="0"/>
                    <a:pt x="228" y="4"/>
                  </a:cubicBezTo>
                  <a:lnTo>
                    <a:pt x="226" y="45"/>
                  </a:lnTo>
                  <a:lnTo>
                    <a:pt x="82" y="45"/>
                  </a:lnTo>
                  <a:cubicBezTo>
                    <a:pt x="61" y="45"/>
                    <a:pt x="53" y="54"/>
                    <a:pt x="53" y="79"/>
                  </a:cubicBezTo>
                  <a:lnTo>
                    <a:pt x="53" y="152"/>
                  </a:lnTo>
                  <a:lnTo>
                    <a:pt x="206" y="152"/>
                  </a:lnTo>
                  <a:lnTo>
                    <a:pt x="206" y="194"/>
                  </a:lnTo>
                  <a:lnTo>
                    <a:pt x="53" y="194"/>
                  </a:lnTo>
                  <a:lnTo>
                    <a:pt x="53" y="287"/>
                  </a:lnTo>
                  <a:cubicBezTo>
                    <a:pt x="53" y="312"/>
                    <a:pt x="61" y="321"/>
                    <a:pt x="82" y="321"/>
                  </a:cubicBezTo>
                  <a:lnTo>
                    <a:pt x="226" y="321"/>
                  </a:lnTo>
                  <a:lnTo>
                    <a:pt x="228" y="361"/>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4" name="Freeform 17"/>
            <p:cNvSpPr>
              <a:spLocks noEditPoints="1"/>
            </p:cNvSpPr>
            <p:nvPr userDrawn="1"/>
          </p:nvSpPr>
          <p:spPr bwMode="auto">
            <a:xfrm>
              <a:off x="7612063" y="690563"/>
              <a:ext cx="92075" cy="130175"/>
            </a:xfrm>
            <a:custGeom>
              <a:avLst/>
              <a:gdLst>
                <a:gd name="T0" fmla="*/ 126 w 260"/>
                <a:gd name="T1" fmla="*/ 173 h 367"/>
                <a:gd name="T2" fmla="*/ 194 w 260"/>
                <a:gd name="T3" fmla="*/ 108 h 367"/>
                <a:gd name="T4" fmla="*/ 126 w 260"/>
                <a:gd name="T5" fmla="*/ 45 h 367"/>
                <a:gd name="T6" fmla="*/ 52 w 260"/>
                <a:gd name="T7" fmla="*/ 45 h 367"/>
                <a:gd name="T8" fmla="*/ 52 w 260"/>
                <a:gd name="T9" fmla="*/ 173 h 367"/>
                <a:gd name="T10" fmla="*/ 126 w 260"/>
                <a:gd name="T11" fmla="*/ 173 h 367"/>
                <a:gd name="T12" fmla="*/ 204 w 260"/>
                <a:gd name="T13" fmla="*/ 367 h 367"/>
                <a:gd name="T14" fmla="*/ 173 w 260"/>
                <a:gd name="T15" fmla="*/ 254 h 367"/>
                <a:gd name="T16" fmla="*/ 127 w 260"/>
                <a:gd name="T17" fmla="*/ 218 h 367"/>
                <a:gd name="T18" fmla="*/ 52 w 260"/>
                <a:gd name="T19" fmla="*/ 217 h 367"/>
                <a:gd name="T20" fmla="*/ 52 w 260"/>
                <a:gd name="T21" fmla="*/ 367 h 367"/>
                <a:gd name="T22" fmla="*/ 0 w 260"/>
                <a:gd name="T23" fmla="*/ 367 h 367"/>
                <a:gd name="T24" fmla="*/ 0 w 260"/>
                <a:gd name="T25" fmla="*/ 4 h 367"/>
                <a:gd name="T26" fmla="*/ 127 w 260"/>
                <a:gd name="T27" fmla="*/ 0 h 367"/>
                <a:gd name="T28" fmla="*/ 247 w 260"/>
                <a:gd name="T29" fmla="*/ 105 h 367"/>
                <a:gd name="T30" fmla="*/ 180 w 260"/>
                <a:gd name="T31" fmla="*/ 197 h 367"/>
                <a:gd name="T32" fmla="*/ 180 w 260"/>
                <a:gd name="T33" fmla="*/ 200 h 367"/>
                <a:gd name="T34" fmla="*/ 226 w 260"/>
                <a:gd name="T35" fmla="*/ 252 h 367"/>
                <a:gd name="T36" fmla="*/ 260 w 260"/>
                <a:gd name="T37" fmla="*/ 367 h 367"/>
                <a:gd name="T38" fmla="*/ 204 w 260"/>
                <a:gd name="T3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367">
                  <a:moveTo>
                    <a:pt x="126" y="173"/>
                  </a:moveTo>
                  <a:cubicBezTo>
                    <a:pt x="177" y="172"/>
                    <a:pt x="194" y="158"/>
                    <a:pt x="194" y="108"/>
                  </a:cubicBezTo>
                  <a:cubicBezTo>
                    <a:pt x="194" y="58"/>
                    <a:pt x="177" y="45"/>
                    <a:pt x="126" y="45"/>
                  </a:cubicBezTo>
                  <a:cubicBezTo>
                    <a:pt x="98" y="45"/>
                    <a:pt x="72" y="45"/>
                    <a:pt x="52" y="45"/>
                  </a:cubicBezTo>
                  <a:lnTo>
                    <a:pt x="52" y="173"/>
                  </a:lnTo>
                  <a:lnTo>
                    <a:pt x="126" y="173"/>
                  </a:lnTo>
                  <a:close/>
                  <a:moveTo>
                    <a:pt x="204" y="367"/>
                  </a:moveTo>
                  <a:lnTo>
                    <a:pt x="173" y="254"/>
                  </a:lnTo>
                  <a:cubicBezTo>
                    <a:pt x="164" y="228"/>
                    <a:pt x="150" y="218"/>
                    <a:pt x="127" y="218"/>
                  </a:cubicBezTo>
                  <a:lnTo>
                    <a:pt x="52" y="217"/>
                  </a:lnTo>
                  <a:lnTo>
                    <a:pt x="52" y="367"/>
                  </a:lnTo>
                  <a:lnTo>
                    <a:pt x="0" y="367"/>
                  </a:lnTo>
                  <a:lnTo>
                    <a:pt x="0" y="4"/>
                  </a:lnTo>
                  <a:cubicBezTo>
                    <a:pt x="40" y="0"/>
                    <a:pt x="68" y="0"/>
                    <a:pt x="127" y="0"/>
                  </a:cubicBezTo>
                  <a:cubicBezTo>
                    <a:pt x="212" y="0"/>
                    <a:pt x="247" y="23"/>
                    <a:pt x="247" y="105"/>
                  </a:cubicBezTo>
                  <a:cubicBezTo>
                    <a:pt x="247" y="162"/>
                    <a:pt x="229" y="191"/>
                    <a:pt x="180" y="197"/>
                  </a:cubicBezTo>
                  <a:lnTo>
                    <a:pt x="180" y="200"/>
                  </a:lnTo>
                  <a:cubicBezTo>
                    <a:pt x="198" y="205"/>
                    <a:pt x="218" y="221"/>
                    <a:pt x="226" y="252"/>
                  </a:cubicBezTo>
                  <a:lnTo>
                    <a:pt x="260" y="367"/>
                  </a:lnTo>
                  <a:lnTo>
                    <a:pt x="204" y="36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5" name="Freeform 18"/>
            <p:cNvSpPr>
              <a:spLocks/>
            </p:cNvSpPr>
            <p:nvPr userDrawn="1"/>
          </p:nvSpPr>
          <p:spPr bwMode="auto">
            <a:xfrm>
              <a:off x="7723188" y="688975"/>
              <a:ext cx="85725" cy="133350"/>
            </a:xfrm>
            <a:custGeom>
              <a:avLst/>
              <a:gdLst>
                <a:gd name="T0" fmla="*/ 229 w 243"/>
                <a:gd name="T1" fmla="*/ 11 h 375"/>
                <a:gd name="T2" fmla="*/ 226 w 243"/>
                <a:gd name="T3" fmla="*/ 49 h 375"/>
                <a:gd name="T4" fmla="*/ 122 w 243"/>
                <a:gd name="T5" fmla="*/ 47 h 375"/>
                <a:gd name="T6" fmla="*/ 53 w 243"/>
                <a:gd name="T7" fmla="*/ 97 h 375"/>
                <a:gd name="T8" fmla="*/ 97 w 243"/>
                <a:gd name="T9" fmla="*/ 152 h 375"/>
                <a:gd name="T10" fmla="*/ 169 w 243"/>
                <a:gd name="T11" fmla="*/ 172 h 375"/>
                <a:gd name="T12" fmla="*/ 243 w 243"/>
                <a:gd name="T13" fmla="*/ 276 h 375"/>
                <a:gd name="T14" fmla="*/ 119 w 243"/>
                <a:gd name="T15" fmla="*/ 375 h 375"/>
                <a:gd name="T16" fmla="*/ 5 w 243"/>
                <a:gd name="T17" fmla="*/ 365 h 375"/>
                <a:gd name="T18" fmla="*/ 9 w 243"/>
                <a:gd name="T19" fmla="*/ 326 h 375"/>
                <a:gd name="T20" fmla="*/ 120 w 243"/>
                <a:gd name="T21" fmla="*/ 329 h 375"/>
                <a:gd name="T22" fmla="*/ 189 w 243"/>
                <a:gd name="T23" fmla="*/ 275 h 375"/>
                <a:gd name="T24" fmla="*/ 146 w 243"/>
                <a:gd name="T25" fmla="*/ 219 h 375"/>
                <a:gd name="T26" fmla="*/ 72 w 243"/>
                <a:gd name="T27" fmla="*/ 199 h 375"/>
                <a:gd name="T28" fmla="*/ 0 w 243"/>
                <a:gd name="T29" fmla="*/ 96 h 375"/>
                <a:gd name="T30" fmla="*/ 120 w 243"/>
                <a:gd name="T31" fmla="*/ 0 h 375"/>
                <a:gd name="T32" fmla="*/ 229 w 243"/>
                <a:gd name="T33" fmla="*/ 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75">
                  <a:moveTo>
                    <a:pt x="229" y="11"/>
                  </a:moveTo>
                  <a:lnTo>
                    <a:pt x="226" y="49"/>
                  </a:lnTo>
                  <a:cubicBezTo>
                    <a:pt x="195" y="48"/>
                    <a:pt x="156" y="47"/>
                    <a:pt x="122" y="47"/>
                  </a:cubicBezTo>
                  <a:cubicBezTo>
                    <a:pt x="72" y="47"/>
                    <a:pt x="53" y="49"/>
                    <a:pt x="53" y="97"/>
                  </a:cubicBezTo>
                  <a:cubicBezTo>
                    <a:pt x="53" y="135"/>
                    <a:pt x="67" y="145"/>
                    <a:pt x="97" y="152"/>
                  </a:cubicBezTo>
                  <a:lnTo>
                    <a:pt x="169" y="172"/>
                  </a:lnTo>
                  <a:cubicBezTo>
                    <a:pt x="225" y="188"/>
                    <a:pt x="243" y="221"/>
                    <a:pt x="243" y="276"/>
                  </a:cubicBezTo>
                  <a:cubicBezTo>
                    <a:pt x="243" y="359"/>
                    <a:pt x="206" y="375"/>
                    <a:pt x="119" y="375"/>
                  </a:cubicBezTo>
                  <a:cubicBezTo>
                    <a:pt x="96" y="375"/>
                    <a:pt x="56" y="374"/>
                    <a:pt x="5" y="365"/>
                  </a:cubicBezTo>
                  <a:lnTo>
                    <a:pt x="9" y="326"/>
                  </a:lnTo>
                  <a:cubicBezTo>
                    <a:pt x="75" y="328"/>
                    <a:pt x="93" y="329"/>
                    <a:pt x="120" y="329"/>
                  </a:cubicBezTo>
                  <a:cubicBezTo>
                    <a:pt x="173" y="328"/>
                    <a:pt x="189" y="320"/>
                    <a:pt x="189" y="275"/>
                  </a:cubicBezTo>
                  <a:cubicBezTo>
                    <a:pt x="189" y="236"/>
                    <a:pt x="175" y="227"/>
                    <a:pt x="146" y="219"/>
                  </a:cubicBezTo>
                  <a:lnTo>
                    <a:pt x="72" y="199"/>
                  </a:lnTo>
                  <a:cubicBezTo>
                    <a:pt x="19" y="184"/>
                    <a:pt x="0" y="151"/>
                    <a:pt x="0" y="96"/>
                  </a:cubicBezTo>
                  <a:cubicBezTo>
                    <a:pt x="0" y="12"/>
                    <a:pt x="38" y="0"/>
                    <a:pt x="120" y="0"/>
                  </a:cubicBezTo>
                  <a:cubicBezTo>
                    <a:pt x="154" y="0"/>
                    <a:pt x="192" y="2"/>
                    <a:pt x="229" y="11"/>
                  </a:cubicBez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6" name="Rectangle 19"/>
            <p:cNvSpPr>
              <a:spLocks noChangeArrowheads="1"/>
            </p:cNvSpPr>
            <p:nvPr userDrawn="1"/>
          </p:nvSpPr>
          <p:spPr bwMode="auto">
            <a:xfrm>
              <a:off x="7834313" y="692150"/>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7" name="Freeform 20"/>
            <p:cNvSpPr>
              <a:spLocks/>
            </p:cNvSpPr>
            <p:nvPr userDrawn="1"/>
          </p:nvSpPr>
          <p:spPr bwMode="auto">
            <a:xfrm>
              <a:off x="7872413" y="692150"/>
              <a:ext cx="101600" cy="128587"/>
            </a:xfrm>
            <a:custGeom>
              <a:avLst/>
              <a:gdLst>
                <a:gd name="T0" fmla="*/ 168 w 283"/>
                <a:gd name="T1" fmla="*/ 47 h 363"/>
                <a:gd name="T2" fmla="*/ 168 w 283"/>
                <a:gd name="T3" fmla="*/ 363 h 363"/>
                <a:gd name="T4" fmla="*/ 114 w 283"/>
                <a:gd name="T5" fmla="*/ 363 h 363"/>
                <a:gd name="T6" fmla="*/ 114 w 283"/>
                <a:gd name="T7" fmla="*/ 47 h 363"/>
                <a:gd name="T8" fmla="*/ 0 w 283"/>
                <a:gd name="T9" fmla="*/ 47 h 363"/>
                <a:gd name="T10" fmla="*/ 0 w 283"/>
                <a:gd name="T11" fmla="*/ 0 h 363"/>
                <a:gd name="T12" fmla="*/ 283 w 283"/>
                <a:gd name="T13" fmla="*/ 0 h 363"/>
                <a:gd name="T14" fmla="*/ 283 w 283"/>
                <a:gd name="T15" fmla="*/ 47 h 363"/>
                <a:gd name="T16" fmla="*/ 168 w 283"/>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363">
                  <a:moveTo>
                    <a:pt x="168" y="47"/>
                  </a:moveTo>
                  <a:lnTo>
                    <a:pt x="168" y="363"/>
                  </a:lnTo>
                  <a:lnTo>
                    <a:pt x="114" y="363"/>
                  </a:lnTo>
                  <a:lnTo>
                    <a:pt x="114" y="47"/>
                  </a:lnTo>
                  <a:lnTo>
                    <a:pt x="0" y="47"/>
                  </a:lnTo>
                  <a:lnTo>
                    <a:pt x="0" y="0"/>
                  </a:lnTo>
                  <a:lnTo>
                    <a:pt x="283" y="0"/>
                  </a:lnTo>
                  <a:lnTo>
                    <a:pt x="283" y="47"/>
                  </a:lnTo>
                  <a:lnTo>
                    <a:pt x="168"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8" name="Freeform 21"/>
            <p:cNvSpPr>
              <a:spLocks noEditPoints="1"/>
            </p:cNvSpPr>
            <p:nvPr userDrawn="1"/>
          </p:nvSpPr>
          <p:spPr bwMode="auto">
            <a:xfrm>
              <a:off x="7969250" y="657225"/>
              <a:ext cx="114300" cy="163512"/>
            </a:xfrm>
            <a:custGeom>
              <a:avLst/>
              <a:gdLst>
                <a:gd name="T0" fmla="*/ 199 w 321"/>
                <a:gd name="T1" fmla="*/ 57 h 459"/>
                <a:gd name="T2" fmla="*/ 185 w 321"/>
                <a:gd name="T3" fmla="*/ 43 h 459"/>
                <a:gd name="T4" fmla="*/ 185 w 321"/>
                <a:gd name="T5" fmla="*/ 14 h 459"/>
                <a:gd name="T6" fmla="*/ 199 w 321"/>
                <a:gd name="T7" fmla="*/ 0 h 459"/>
                <a:gd name="T8" fmla="*/ 215 w 321"/>
                <a:gd name="T9" fmla="*/ 0 h 459"/>
                <a:gd name="T10" fmla="*/ 230 w 321"/>
                <a:gd name="T11" fmla="*/ 14 h 459"/>
                <a:gd name="T12" fmla="*/ 230 w 321"/>
                <a:gd name="T13" fmla="*/ 43 h 459"/>
                <a:gd name="T14" fmla="*/ 215 w 321"/>
                <a:gd name="T15" fmla="*/ 57 h 459"/>
                <a:gd name="T16" fmla="*/ 199 w 321"/>
                <a:gd name="T17" fmla="*/ 57 h 459"/>
                <a:gd name="T18" fmla="*/ 176 w 321"/>
                <a:gd name="T19" fmla="*/ 166 h 459"/>
                <a:gd name="T20" fmla="*/ 167 w 321"/>
                <a:gd name="T21" fmla="*/ 137 h 459"/>
                <a:gd name="T22" fmla="*/ 153 w 321"/>
                <a:gd name="T23" fmla="*/ 137 h 459"/>
                <a:gd name="T24" fmla="*/ 144 w 321"/>
                <a:gd name="T25" fmla="*/ 166 h 459"/>
                <a:gd name="T26" fmla="*/ 102 w 321"/>
                <a:gd name="T27" fmla="*/ 304 h 459"/>
                <a:gd name="T28" fmla="*/ 218 w 321"/>
                <a:gd name="T29" fmla="*/ 304 h 459"/>
                <a:gd name="T30" fmla="*/ 176 w 321"/>
                <a:gd name="T31" fmla="*/ 166 h 459"/>
                <a:gd name="T32" fmla="*/ 105 w 321"/>
                <a:gd name="T33" fmla="*/ 57 h 459"/>
                <a:gd name="T34" fmla="*/ 92 w 321"/>
                <a:gd name="T35" fmla="*/ 43 h 459"/>
                <a:gd name="T36" fmla="*/ 92 w 321"/>
                <a:gd name="T37" fmla="*/ 14 h 459"/>
                <a:gd name="T38" fmla="*/ 105 w 321"/>
                <a:gd name="T39" fmla="*/ 0 h 459"/>
                <a:gd name="T40" fmla="*/ 122 w 321"/>
                <a:gd name="T41" fmla="*/ 0 h 459"/>
                <a:gd name="T42" fmla="*/ 136 w 321"/>
                <a:gd name="T43" fmla="*/ 14 h 459"/>
                <a:gd name="T44" fmla="*/ 136 w 321"/>
                <a:gd name="T45" fmla="*/ 43 h 459"/>
                <a:gd name="T46" fmla="*/ 122 w 321"/>
                <a:gd name="T47" fmla="*/ 57 h 459"/>
                <a:gd name="T48" fmla="*/ 105 w 321"/>
                <a:gd name="T49" fmla="*/ 57 h 459"/>
                <a:gd name="T50" fmla="*/ 88 w 321"/>
                <a:gd name="T51" fmla="*/ 350 h 459"/>
                <a:gd name="T52" fmla="*/ 54 w 321"/>
                <a:gd name="T53" fmla="*/ 459 h 459"/>
                <a:gd name="T54" fmla="*/ 0 w 321"/>
                <a:gd name="T55" fmla="*/ 459 h 459"/>
                <a:gd name="T56" fmla="*/ 114 w 321"/>
                <a:gd name="T57" fmla="*/ 110 h 459"/>
                <a:gd name="T58" fmla="*/ 133 w 321"/>
                <a:gd name="T59" fmla="*/ 96 h 459"/>
                <a:gd name="T60" fmla="*/ 187 w 321"/>
                <a:gd name="T61" fmla="*/ 96 h 459"/>
                <a:gd name="T62" fmla="*/ 206 w 321"/>
                <a:gd name="T63" fmla="*/ 110 h 459"/>
                <a:gd name="T64" fmla="*/ 321 w 321"/>
                <a:gd name="T65" fmla="*/ 459 h 459"/>
                <a:gd name="T66" fmla="*/ 266 w 321"/>
                <a:gd name="T67" fmla="*/ 459 h 459"/>
                <a:gd name="T68" fmla="*/ 233 w 321"/>
                <a:gd name="T69" fmla="*/ 350 h 459"/>
                <a:gd name="T70" fmla="*/ 88 w 321"/>
                <a:gd name="T71" fmla="*/ 3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1" h="459">
                  <a:moveTo>
                    <a:pt x="199" y="57"/>
                  </a:moveTo>
                  <a:cubicBezTo>
                    <a:pt x="189" y="57"/>
                    <a:pt x="185" y="53"/>
                    <a:pt x="185" y="43"/>
                  </a:cubicBezTo>
                  <a:lnTo>
                    <a:pt x="185" y="14"/>
                  </a:lnTo>
                  <a:cubicBezTo>
                    <a:pt x="185" y="6"/>
                    <a:pt x="189" y="0"/>
                    <a:pt x="199" y="0"/>
                  </a:cubicBezTo>
                  <a:lnTo>
                    <a:pt x="215" y="0"/>
                  </a:lnTo>
                  <a:cubicBezTo>
                    <a:pt x="224" y="0"/>
                    <a:pt x="230" y="6"/>
                    <a:pt x="230" y="14"/>
                  </a:cubicBezTo>
                  <a:lnTo>
                    <a:pt x="230" y="43"/>
                  </a:lnTo>
                  <a:cubicBezTo>
                    <a:pt x="230" y="53"/>
                    <a:pt x="224" y="57"/>
                    <a:pt x="215" y="57"/>
                  </a:cubicBezTo>
                  <a:lnTo>
                    <a:pt x="199" y="57"/>
                  </a:lnTo>
                  <a:close/>
                  <a:moveTo>
                    <a:pt x="176" y="166"/>
                  </a:moveTo>
                  <a:cubicBezTo>
                    <a:pt x="173" y="157"/>
                    <a:pt x="170" y="146"/>
                    <a:pt x="167" y="137"/>
                  </a:cubicBezTo>
                  <a:lnTo>
                    <a:pt x="153" y="137"/>
                  </a:lnTo>
                  <a:cubicBezTo>
                    <a:pt x="150" y="146"/>
                    <a:pt x="147" y="157"/>
                    <a:pt x="144" y="166"/>
                  </a:cubicBezTo>
                  <a:lnTo>
                    <a:pt x="102" y="304"/>
                  </a:lnTo>
                  <a:lnTo>
                    <a:pt x="218" y="304"/>
                  </a:lnTo>
                  <a:lnTo>
                    <a:pt x="176" y="166"/>
                  </a:lnTo>
                  <a:close/>
                  <a:moveTo>
                    <a:pt x="105" y="57"/>
                  </a:moveTo>
                  <a:cubicBezTo>
                    <a:pt x="96" y="57"/>
                    <a:pt x="92" y="53"/>
                    <a:pt x="92" y="43"/>
                  </a:cubicBezTo>
                  <a:lnTo>
                    <a:pt x="92" y="14"/>
                  </a:lnTo>
                  <a:cubicBezTo>
                    <a:pt x="92" y="6"/>
                    <a:pt x="96" y="0"/>
                    <a:pt x="105" y="0"/>
                  </a:cubicBezTo>
                  <a:lnTo>
                    <a:pt x="122" y="0"/>
                  </a:lnTo>
                  <a:cubicBezTo>
                    <a:pt x="132" y="0"/>
                    <a:pt x="136" y="6"/>
                    <a:pt x="136" y="14"/>
                  </a:cubicBezTo>
                  <a:lnTo>
                    <a:pt x="136" y="43"/>
                  </a:lnTo>
                  <a:cubicBezTo>
                    <a:pt x="136" y="53"/>
                    <a:pt x="132" y="57"/>
                    <a:pt x="122" y="57"/>
                  </a:cubicBezTo>
                  <a:lnTo>
                    <a:pt x="105" y="57"/>
                  </a:lnTo>
                  <a:close/>
                  <a:moveTo>
                    <a:pt x="88" y="350"/>
                  </a:moveTo>
                  <a:lnTo>
                    <a:pt x="54" y="459"/>
                  </a:lnTo>
                  <a:lnTo>
                    <a:pt x="0" y="459"/>
                  </a:lnTo>
                  <a:lnTo>
                    <a:pt x="114" y="110"/>
                  </a:lnTo>
                  <a:cubicBezTo>
                    <a:pt x="116" y="102"/>
                    <a:pt x="124" y="96"/>
                    <a:pt x="133" y="96"/>
                  </a:cubicBezTo>
                  <a:lnTo>
                    <a:pt x="187" y="96"/>
                  </a:lnTo>
                  <a:cubicBezTo>
                    <a:pt x="196" y="96"/>
                    <a:pt x="204" y="102"/>
                    <a:pt x="206" y="110"/>
                  </a:cubicBezTo>
                  <a:lnTo>
                    <a:pt x="321" y="459"/>
                  </a:lnTo>
                  <a:lnTo>
                    <a:pt x="266" y="459"/>
                  </a:lnTo>
                  <a:lnTo>
                    <a:pt x="233" y="350"/>
                  </a:lnTo>
                  <a:lnTo>
                    <a:pt x="88" y="35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89" name="Freeform 22"/>
            <p:cNvSpPr>
              <a:spLocks/>
            </p:cNvSpPr>
            <p:nvPr userDrawn="1"/>
          </p:nvSpPr>
          <p:spPr bwMode="auto">
            <a:xfrm>
              <a:off x="8078788" y="692150"/>
              <a:ext cx="100012" cy="128587"/>
            </a:xfrm>
            <a:custGeom>
              <a:avLst/>
              <a:gdLst>
                <a:gd name="T0" fmla="*/ 167 w 282"/>
                <a:gd name="T1" fmla="*/ 47 h 363"/>
                <a:gd name="T2" fmla="*/ 167 w 282"/>
                <a:gd name="T3" fmla="*/ 363 h 363"/>
                <a:gd name="T4" fmla="*/ 114 w 282"/>
                <a:gd name="T5" fmla="*/ 363 h 363"/>
                <a:gd name="T6" fmla="*/ 114 w 282"/>
                <a:gd name="T7" fmla="*/ 47 h 363"/>
                <a:gd name="T8" fmla="*/ 0 w 282"/>
                <a:gd name="T9" fmla="*/ 47 h 363"/>
                <a:gd name="T10" fmla="*/ 0 w 282"/>
                <a:gd name="T11" fmla="*/ 0 h 363"/>
                <a:gd name="T12" fmla="*/ 282 w 282"/>
                <a:gd name="T13" fmla="*/ 0 h 363"/>
                <a:gd name="T14" fmla="*/ 282 w 282"/>
                <a:gd name="T15" fmla="*/ 47 h 363"/>
                <a:gd name="T16" fmla="*/ 167 w 282"/>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63">
                  <a:moveTo>
                    <a:pt x="167" y="47"/>
                  </a:moveTo>
                  <a:lnTo>
                    <a:pt x="167" y="363"/>
                  </a:lnTo>
                  <a:lnTo>
                    <a:pt x="114" y="363"/>
                  </a:lnTo>
                  <a:lnTo>
                    <a:pt x="114" y="47"/>
                  </a:lnTo>
                  <a:lnTo>
                    <a:pt x="0" y="47"/>
                  </a:lnTo>
                  <a:lnTo>
                    <a:pt x="0" y="0"/>
                  </a:lnTo>
                  <a:lnTo>
                    <a:pt x="282" y="0"/>
                  </a:lnTo>
                  <a:lnTo>
                    <a:pt x="282" y="47"/>
                  </a:lnTo>
                  <a:lnTo>
                    <a:pt x="167"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 xmlns:p14="http://schemas.microsoft.com/office/powerpoint/2010/main" val="188331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287339" y="1223964"/>
            <a:ext cx="4176712" cy="3313112"/>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quarter" idx="2" hasCustomPrompt="1"/>
          </p:nvPr>
        </p:nvSpPr>
        <p:spPr>
          <a:xfrm>
            <a:off x="4752975" y="1223963"/>
            <a:ext cx="4176713" cy="1512887"/>
          </a:xfrm>
        </p:spPr>
        <p:txBody>
          <a:bodyPr/>
          <a:lstStyle>
            <a:lvl1pPr marL="0" indent="0">
              <a:buNone/>
              <a:defRPr/>
            </a:lvl1pPr>
            <a:lvl2pPr marL="216000" indent="0">
              <a:buNone/>
              <a:defRPr/>
            </a:lvl2pPr>
            <a:lvl3pPr marL="432000" indent="0">
              <a:buNone/>
              <a:defRPr/>
            </a:lvl3pPr>
            <a:lvl4pPr marL="648000" indent="0">
              <a:buNone/>
              <a:defRPr/>
            </a:lvl4pPr>
            <a:lvl5pPr marL="864000" indent="0">
              <a:buNone/>
              <a:defRPr/>
            </a:lvl5pPr>
          </a:lstStyle>
          <a:p>
            <a:pPr lvl="0"/>
            <a:r>
              <a:rPr lang="de-DE" dirty="0" smtClean="0"/>
              <a:t> </a:t>
            </a:r>
            <a:endParaRPr lang="de-DE" dirty="0"/>
          </a:p>
        </p:txBody>
      </p:sp>
      <p:sp>
        <p:nvSpPr>
          <p:cNvPr id="5" name="Inhaltsplatzhalter 4"/>
          <p:cNvSpPr>
            <a:spLocks noGrp="1"/>
          </p:cNvSpPr>
          <p:nvPr>
            <p:ph sz="quarter" idx="3" hasCustomPrompt="1"/>
          </p:nvPr>
        </p:nvSpPr>
        <p:spPr>
          <a:xfrm>
            <a:off x="4752975" y="3024188"/>
            <a:ext cx="4176713" cy="1512887"/>
          </a:xfrm>
        </p:spPr>
        <p:txBody>
          <a:bodyPr/>
          <a:lstStyle>
            <a:lvl1pPr marL="0" indent="0">
              <a:buNone/>
              <a:defRPr/>
            </a:lvl1pPr>
            <a:lvl2pPr marL="216000" indent="0">
              <a:buNone/>
              <a:defRPr/>
            </a:lvl2pPr>
            <a:lvl3pPr marL="432000" indent="0">
              <a:buNone/>
              <a:defRPr/>
            </a:lvl3pPr>
            <a:lvl4pPr marL="648000" indent="0">
              <a:buNone/>
              <a:defRPr/>
            </a:lvl4pPr>
            <a:lvl5pPr marL="864000" indent="0">
              <a:buNone/>
              <a:defRPr/>
            </a:lvl5pPr>
          </a:lstStyle>
          <a:p>
            <a:pPr lvl="0"/>
            <a:r>
              <a:rPr lang="de-DE" dirty="0" smtClean="0"/>
              <a:t> </a:t>
            </a:r>
            <a:endParaRPr lang="de-DE" dirty="0"/>
          </a:p>
        </p:txBody>
      </p:sp>
      <p:sp>
        <p:nvSpPr>
          <p:cNvPr id="6" name="Datumsplatzhalter 5"/>
          <p:cNvSpPr>
            <a:spLocks noGrp="1"/>
          </p:cNvSpPr>
          <p:nvPr>
            <p:ph type="dt" sz="half" idx="10"/>
          </p:nvPr>
        </p:nvSpPr>
        <p:spPr/>
        <p:txBody>
          <a:bodyPr/>
          <a:lstStyle/>
          <a:p>
            <a:r>
              <a:rPr lang="de-DE" smtClean="0"/>
              <a:t>20. April 2020</a:t>
            </a:r>
            <a:endParaRPr lang="de-DE"/>
          </a:p>
        </p:txBody>
      </p:sp>
      <p:sp>
        <p:nvSpPr>
          <p:cNvPr id="7" name="Fußzeilenplatzhalter 6"/>
          <p:cNvSpPr>
            <a:spLocks noGrp="1"/>
          </p:cNvSpPr>
          <p:nvPr>
            <p:ph type="ftr" sz="quarter" idx="11"/>
          </p:nvPr>
        </p:nvSpPr>
        <p:spPr/>
        <p:txBody>
          <a:bodyPr/>
          <a:lstStyle/>
          <a:p>
            <a:r>
              <a:rPr lang="de-DE" smtClean="0"/>
              <a:t>Matthias Wübbeling - Vorlesung Netzwerksicherheit - SoSe 2020</a:t>
            </a:r>
            <a:endParaRPr lang="de-DE"/>
          </a:p>
        </p:txBody>
      </p:sp>
      <p:sp>
        <p:nvSpPr>
          <p:cNvPr id="8" name="Foliennummernplatzhalter 7"/>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381491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de-DE" smtClean="0"/>
              <a:t>Titelmasterformat durch Klicken bearbeiten</a:t>
            </a:r>
            <a:endParaRPr lang="de-DE" dirty="0"/>
          </a:p>
        </p:txBody>
      </p:sp>
      <p:sp>
        <p:nvSpPr>
          <p:cNvPr id="3" name="Inhaltsplatzhalter 2"/>
          <p:cNvSpPr>
            <a:spLocks noGrp="1"/>
          </p:cNvSpPr>
          <p:nvPr>
            <p:ph sz="quarter" idx="1"/>
          </p:nvPr>
        </p:nvSpPr>
        <p:spPr>
          <a:xfrm>
            <a:off x="287338" y="1223963"/>
            <a:ext cx="4176712" cy="1512887"/>
          </a:xfrm>
        </p:spPr>
        <p:txBody>
          <a:bodyPr/>
          <a:lstStyle>
            <a:lvl1pPr marL="144000" indent="-144000">
              <a:spcBef>
                <a:spcPts val="0"/>
              </a:spcBef>
              <a:spcAft>
                <a:spcPts val="420"/>
              </a:spcAft>
              <a:defRPr sz="1200">
                <a:latin typeface="+mj-lt"/>
              </a:defRPr>
            </a:lvl1pPr>
            <a:lvl2pPr marL="288000" indent="-144000">
              <a:spcBef>
                <a:spcPts val="0"/>
              </a:spcBef>
              <a:spcAft>
                <a:spcPts val="420"/>
              </a:spcAft>
              <a:defRPr sz="1200">
                <a:latin typeface="+mj-lt"/>
              </a:defRPr>
            </a:lvl2pPr>
            <a:lvl3pPr marL="432000" indent="-144000">
              <a:spcBef>
                <a:spcPts val="0"/>
              </a:spcBef>
              <a:spcAft>
                <a:spcPts val="420"/>
              </a:spcAft>
              <a:defRPr sz="1200">
                <a:latin typeface="+mj-lt"/>
              </a:defRPr>
            </a:lvl3pPr>
            <a:lvl4pPr marL="576000" indent="-144000">
              <a:spcBef>
                <a:spcPts val="0"/>
              </a:spcBef>
              <a:spcAft>
                <a:spcPts val="420"/>
              </a:spcAft>
              <a:defRPr sz="1200">
                <a:latin typeface="+mj-lt"/>
              </a:defRPr>
            </a:lvl4pPr>
            <a:lvl5pPr marL="720000" indent="-144000">
              <a:spcAft>
                <a:spcPts val="420"/>
              </a:spcAft>
              <a:defRPr sz="1200">
                <a:latin typeface="+mj-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quarter" idx="2"/>
          </p:nvPr>
        </p:nvSpPr>
        <p:spPr>
          <a:xfrm>
            <a:off x="4752975" y="1223963"/>
            <a:ext cx="4176713" cy="1512887"/>
          </a:xfrm>
        </p:spPr>
        <p:txBody>
          <a:bodyPr/>
          <a:lstStyle>
            <a:lvl1pPr marL="144000" indent="-144000">
              <a:spcBef>
                <a:spcPts val="0"/>
              </a:spcBef>
              <a:spcAft>
                <a:spcPts val="420"/>
              </a:spcAft>
              <a:defRPr sz="1200">
                <a:latin typeface="+mj-lt"/>
              </a:defRPr>
            </a:lvl1pPr>
            <a:lvl2pPr marL="288000" indent="-144000">
              <a:spcBef>
                <a:spcPts val="0"/>
              </a:spcBef>
              <a:spcAft>
                <a:spcPts val="420"/>
              </a:spcAft>
              <a:defRPr sz="1200">
                <a:latin typeface="+mj-lt"/>
              </a:defRPr>
            </a:lvl2pPr>
            <a:lvl3pPr marL="432000" indent="-144000">
              <a:spcBef>
                <a:spcPts val="0"/>
              </a:spcBef>
              <a:spcAft>
                <a:spcPts val="420"/>
              </a:spcAft>
              <a:defRPr sz="1200">
                <a:latin typeface="+mj-lt"/>
              </a:defRPr>
            </a:lvl3pPr>
            <a:lvl4pPr marL="576000" indent="-144000">
              <a:spcBef>
                <a:spcPts val="0"/>
              </a:spcBef>
              <a:spcAft>
                <a:spcPts val="420"/>
              </a:spcAft>
              <a:defRPr sz="1200">
                <a:latin typeface="+mj-lt"/>
              </a:defRPr>
            </a:lvl4pPr>
            <a:lvl5pPr marL="720000" indent="-144000">
              <a:spcAft>
                <a:spcPts val="420"/>
              </a:spcAft>
              <a:defRPr sz="1200">
                <a:latin typeface="+mj-lt"/>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Inhaltsplatzhalter 4"/>
          <p:cNvSpPr>
            <a:spLocks noGrp="1"/>
          </p:cNvSpPr>
          <p:nvPr>
            <p:ph sz="quarter" idx="3"/>
          </p:nvPr>
        </p:nvSpPr>
        <p:spPr>
          <a:xfrm>
            <a:off x="298598" y="3024188"/>
            <a:ext cx="4165451" cy="1512887"/>
          </a:xfrm>
        </p:spPr>
        <p:txBody>
          <a:bodyPr/>
          <a:lstStyle>
            <a:lvl1pPr marL="144000" indent="-144000">
              <a:spcBef>
                <a:spcPts val="0"/>
              </a:spcBef>
              <a:spcAft>
                <a:spcPts val="420"/>
              </a:spcAft>
              <a:defRPr sz="1200">
                <a:latin typeface="+mj-lt"/>
              </a:defRPr>
            </a:lvl1pPr>
            <a:lvl2pPr marL="288000" indent="-144000">
              <a:spcBef>
                <a:spcPts val="0"/>
              </a:spcBef>
              <a:spcAft>
                <a:spcPts val="420"/>
              </a:spcAft>
              <a:defRPr sz="1200">
                <a:latin typeface="+mj-lt"/>
              </a:defRPr>
            </a:lvl2pPr>
            <a:lvl3pPr marL="432000" indent="-144000">
              <a:spcBef>
                <a:spcPts val="0"/>
              </a:spcBef>
              <a:spcAft>
                <a:spcPts val="420"/>
              </a:spcAft>
              <a:defRPr sz="1200">
                <a:latin typeface="+mj-lt"/>
              </a:defRPr>
            </a:lvl3pPr>
            <a:lvl4pPr marL="576000" indent="-144000">
              <a:spcBef>
                <a:spcPts val="0"/>
              </a:spcBef>
              <a:spcAft>
                <a:spcPts val="420"/>
              </a:spcAft>
              <a:defRPr sz="1200">
                <a:latin typeface="+mj-lt"/>
              </a:defRPr>
            </a:lvl4pPr>
            <a:lvl5pPr marL="720000" indent="-144000">
              <a:spcAft>
                <a:spcPts val="420"/>
              </a:spcAft>
              <a:defRPr sz="1200">
                <a:latin typeface="+mj-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Inhaltsplatzhalter 5"/>
          <p:cNvSpPr>
            <a:spLocks noGrp="1"/>
          </p:cNvSpPr>
          <p:nvPr>
            <p:ph sz="quarter" idx="4"/>
          </p:nvPr>
        </p:nvSpPr>
        <p:spPr>
          <a:xfrm>
            <a:off x="4752975" y="3024188"/>
            <a:ext cx="4176713" cy="1512887"/>
          </a:xfrm>
        </p:spPr>
        <p:txBody>
          <a:bodyPr/>
          <a:lstStyle>
            <a:lvl1pPr marL="144000" indent="-144000">
              <a:spcBef>
                <a:spcPts val="0"/>
              </a:spcBef>
              <a:spcAft>
                <a:spcPts val="420"/>
              </a:spcAft>
              <a:defRPr sz="1200">
                <a:latin typeface="+mj-lt"/>
              </a:defRPr>
            </a:lvl1pPr>
            <a:lvl2pPr marL="288000" indent="-144000">
              <a:spcBef>
                <a:spcPts val="0"/>
              </a:spcBef>
              <a:spcAft>
                <a:spcPts val="420"/>
              </a:spcAft>
              <a:defRPr sz="1200">
                <a:latin typeface="+mj-lt"/>
              </a:defRPr>
            </a:lvl2pPr>
            <a:lvl3pPr marL="432000" indent="-144000">
              <a:spcBef>
                <a:spcPts val="0"/>
              </a:spcBef>
              <a:spcAft>
                <a:spcPts val="420"/>
              </a:spcAft>
              <a:defRPr sz="1200">
                <a:latin typeface="+mj-lt"/>
              </a:defRPr>
            </a:lvl3pPr>
            <a:lvl4pPr marL="576000" indent="-144000">
              <a:spcBef>
                <a:spcPts val="0"/>
              </a:spcBef>
              <a:spcAft>
                <a:spcPts val="420"/>
              </a:spcAft>
              <a:defRPr sz="1200">
                <a:latin typeface="+mj-lt"/>
              </a:defRPr>
            </a:lvl4pPr>
            <a:lvl5pPr marL="720000" indent="-144000">
              <a:spcAft>
                <a:spcPts val="420"/>
              </a:spcAft>
              <a:defRPr sz="1200">
                <a:latin typeface="+mj-lt"/>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r>
              <a:rPr lang="de-DE" smtClean="0"/>
              <a:t>20. April 2020</a:t>
            </a:r>
            <a:endParaRPr lang="de-DE"/>
          </a:p>
        </p:txBody>
      </p:sp>
      <p:sp>
        <p:nvSpPr>
          <p:cNvPr id="8" name="Fußzeilenplatzhalter 7"/>
          <p:cNvSpPr>
            <a:spLocks noGrp="1"/>
          </p:cNvSpPr>
          <p:nvPr>
            <p:ph type="ftr" sz="quarter" idx="11"/>
          </p:nvPr>
        </p:nvSpPr>
        <p:spPr/>
        <p:txBody>
          <a:bodyPr/>
          <a:lstStyle/>
          <a:p>
            <a:r>
              <a:rPr lang="de-DE" smtClean="0"/>
              <a:t>Matthias Wübbeling - Vorlesung Netzwerksicherheit - SoSe 2020</a:t>
            </a:r>
            <a:endParaRPr lang="de-DE"/>
          </a:p>
        </p:txBody>
      </p:sp>
      <p:sp>
        <p:nvSpPr>
          <p:cNvPr id="9" name="Foliennummernplatzhalter 8"/>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57836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448992" y="288925"/>
            <a:ext cx="6480000" cy="647538"/>
          </a:xfrm>
        </p:spPr>
        <p:txBody>
          <a:bodyPr anchor="b"/>
          <a:lstStyle>
            <a:lvl1pPr algn="l">
              <a:defRPr sz="2400" b="0"/>
            </a:lvl1pPr>
          </a:lstStyle>
          <a:p>
            <a:r>
              <a:rPr lang="de-DE" smtClean="0"/>
              <a:t>Titelmasterformat durch Klicken bearbeiten</a:t>
            </a:r>
            <a:endParaRPr lang="de-DE" dirty="0"/>
          </a:p>
        </p:txBody>
      </p:sp>
      <p:sp>
        <p:nvSpPr>
          <p:cNvPr id="3" name="Bildplatzhalter 2"/>
          <p:cNvSpPr>
            <a:spLocks noGrp="1"/>
          </p:cNvSpPr>
          <p:nvPr>
            <p:ph type="pic" idx="1"/>
          </p:nvPr>
        </p:nvSpPr>
        <p:spPr>
          <a:xfrm>
            <a:off x="288992" y="1223963"/>
            <a:ext cx="8640000" cy="2952000"/>
          </a:xfrm>
          <a:pattFill prst="ltUpDiag">
            <a:fgClr>
              <a:schemeClr val="accent1"/>
            </a:fgClr>
            <a:bgClr>
              <a:schemeClr val="bg1"/>
            </a:bgClr>
          </a:pattFill>
        </p:spPr>
        <p:txBody>
          <a:bodyPr lIns="144000" tIns="144000"/>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de-DE" dirty="0"/>
          </a:p>
        </p:txBody>
      </p:sp>
      <p:sp>
        <p:nvSpPr>
          <p:cNvPr id="4" name="Textplatzhalter 3"/>
          <p:cNvSpPr>
            <a:spLocks noGrp="1"/>
          </p:cNvSpPr>
          <p:nvPr>
            <p:ph type="body" sz="half" idx="2"/>
          </p:nvPr>
        </p:nvSpPr>
        <p:spPr>
          <a:xfrm>
            <a:off x="287337" y="4176603"/>
            <a:ext cx="8640000" cy="360000"/>
          </a:xfrm>
        </p:spPr>
        <p:txBody>
          <a:bodyPr anchor="ctr" anchorCtr="0"/>
          <a:lstStyle>
            <a:lvl1pPr marL="0" indent="0">
              <a:buNone/>
              <a:defRPr sz="12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Textmasterformate durch Klicken bearbeiten</a:t>
            </a:r>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33322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und Text">
    <p:spTree>
      <p:nvGrpSpPr>
        <p:cNvPr id="1" name=""/>
        <p:cNvGrpSpPr/>
        <p:nvPr/>
      </p:nvGrpSpPr>
      <p:grpSpPr>
        <a:xfrm>
          <a:off x="0" y="0"/>
          <a:ext cx="0" cy="0"/>
          <a:chOff x="0" y="0"/>
          <a:chExt cx="0" cy="0"/>
        </a:xfrm>
      </p:grpSpPr>
      <p:sp>
        <p:nvSpPr>
          <p:cNvPr id="2" name="Titel 1"/>
          <p:cNvSpPr>
            <a:spLocks noGrp="1"/>
          </p:cNvSpPr>
          <p:nvPr>
            <p:ph type="title"/>
          </p:nvPr>
        </p:nvSpPr>
        <p:spPr>
          <a:xfrm>
            <a:off x="2448992" y="288925"/>
            <a:ext cx="6480000" cy="648000"/>
          </a:xfrm>
        </p:spPr>
        <p:txBody>
          <a:bodyPr anchor="b"/>
          <a:lstStyle>
            <a:lvl1pPr algn="l">
              <a:defRPr sz="2400" b="0"/>
            </a:lvl1pPr>
          </a:lstStyle>
          <a:p>
            <a:r>
              <a:rPr lang="de-DE" smtClean="0"/>
              <a:t>Titelmasterformat durch Klicken bearbeiten</a:t>
            </a:r>
            <a:endParaRPr lang="de-DE" dirty="0"/>
          </a:p>
        </p:txBody>
      </p:sp>
      <p:sp>
        <p:nvSpPr>
          <p:cNvPr id="3" name="Bildplatzhalter 2"/>
          <p:cNvSpPr>
            <a:spLocks noGrp="1"/>
          </p:cNvSpPr>
          <p:nvPr>
            <p:ph type="pic" idx="1"/>
          </p:nvPr>
        </p:nvSpPr>
        <p:spPr>
          <a:xfrm>
            <a:off x="288688" y="1223962"/>
            <a:ext cx="5904000" cy="3312000"/>
          </a:xfrm>
          <a:pattFill prst="ltUpDiag">
            <a:fgClr>
              <a:schemeClr val="accent1"/>
            </a:fgClr>
            <a:bgClr>
              <a:schemeClr val="bg1"/>
            </a:bgClr>
          </a:pattFill>
        </p:spPr>
        <p:txBody>
          <a:bodyPr lIns="144000" tIns="144000"/>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6480720" y="1223962"/>
            <a:ext cx="2448968" cy="3312000"/>
          </a:xfrm>
        </p:spPr>
        <p:txBody>
          <a:bodyPr/>
          <a:lstStyle>
            <a:lvl1pPr marL="0" indent="0">
              <a:buNone/>
              <a:defRPr sz="12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64255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ilder mit 2-spaltigem Text">
    <p:spTree>
      <p:nvGrpSpPr>
        <p:cNvPr id="1" name=""/>
        <p:cNvGrpSpPr/>
        <p:nvPr/>
      </p:nvGrpSpPr>
      <p:grpSpPr>
        <a:xfrm>
          <a:off x="0" y="0"/>
          <a:ext cx="0" cy="0"/>
          <a:chOff x="0" y="0"/>
          <a:chExt cx="0" cy="0"/>
        </a:xfrm>
      </p:grpSpPr>
      <p:sp>
        <p:nvSpPr>
          <p:cNvPr id="2" name="Titel 1"/>
          <p:cNvSpPr>
            <a:spLocks noGrp="1"/>
          </p:cNvSpPr>
          <p:nvPr>
            <p:ph type="title"/>
          </p:nvPr>
        </p:nvSpPr>
        <p:spPr>
          <a:xfrm>
            <a:off x="2448992" y="288925"/>
            <a:ext cx="6480000" cy="648000"/>
          </a:xfrm>
        </p:spPr>
        <p:txBody>
          <a:bodyPr anchor="b" anchorCtr="0"/>
          <a:lstStyle>
            <a:lvl1pPr algn="l">
              <a:defRPr lang="de-DE" dirty="0"/>
            </a:lvl1pPr>
          </a:lstStyle>
          <a:p>
            <a:r>
              <a:rPr lang="de-DE" smtClean="0"/>
              <a:t>Titelmasterformat durch Klicken bearbeiten</a:t>
            </a:r>
            <a:endParaRPr lang="de-DE" dirty="0"/>
          </a:p>
        </p:txBody>
      </p:sp>
      <p:sp>
        <p:nvSpPr>
          <p:cNvPr id="3" name="Bildplatzhalter 2"/>
          <p:cNvSpPr>
            <a:spLocks noGrp="1"/>
          </p:cNvSpPr>
          <p:nvPr>
            <p:ph type="pic" idx="1"/>
          </p:nvPr>
        </p:nvSpPr>
        <p:spPr>
          <a:xfrm>
            <a:off x="288688" y="1223962"/>
            <a:ext cx="1871900" cy="1512888"/>
          </a:xfrm>
          <a:pattFill prst="ltUpDiag">
            <a:fgClr>
              <a:schemeClr val="accent1"/>
            </a:fgClr>
            <a:bgClr>
              <a:schemeClr val="bg1"/>
            </a:bgClr>
          </a:pattFill>
        </p:spPr>
        <p:txBody>
          <a:bodyPr lIns="144000" tIns="144000"/>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2448272" y="1223962"/>
            <a:ext cx="6481416" cy="3312000"/>
          </a:xfrm>
        </p:spPr>
        <p:txBody>
          <a:bodyPr numCol="2" spcCol="2160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
        <p:nvSpPr>
          <p:cNvPr id="9" name="Bildplatzhalter 8"/>
          <p:cNvSpPr>
            <a:spLocks noGrp="1"/>
          </p:cNvSpPr>
          <p:nvPr>
            <p:ph type="pic" sz="quarter" idx="13"/>
          </p:nvPr>
        </p:nvSpPr>
        <p:spPr>
          <a:xfrm>
            <a:off x="287338" y="3024188"/>
            <a:ext cx="1873250" cy="1512887"/>
          </a:xfrm>
          <a:pattFill prst="ltUpDiag">
            <a:fgClr>
              <a:schemeClr val="accent1"/>
            </a:fgClr>
            <a:bgClr>
              <a:schemeClr val="bg1"/>
            </a:bgClr>
          </a:pattFill>
        </p:spPr>
        <p:txBody>
          <a:bodyPr lIns="144000" tIns="144000"/>
          <a:lstStyle>
            <a:lvl1pPr marL="0" indent="0">
              <a:buNone/>
              <a:defRPr sz="1400"/>
            </a:lvl1pPr>
          </a:lstStyle>
          <a:p>
            <a:r>
              <a:rPr lang="de-DE" smtClean="0"/>
              <a:t>Bild durch Klicken auf Symbol hinzufügen</a:t>
            </a:r>
            <a:endParaRPr lang="de-DE" dirty="0"/>
          </a:p>
        </p:txBody>
      </p:sp>
    </p:spTree>
    <p:extLst>
      <p:ext uri="{BB962C8B-B14F-4D97-AF65-F5344CB8AC3E}">
        <p14:creationId xmlns="" xmlns:p14="http://schemas.microsoft.com/office/powerpoint/2010/main" val="2634421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Datumsplatzhalter 2"/>
          <p:cNvSpPr>
            <a:spLocks noGrp="1"/>
          </p:cNvSpPr>
          <p:nvPr>
            <p:ph type="dt" sz="half" idx="10"/>
          </p:nvPr>
        </p:nvSpPr>
        <p:spPr/>
        <p:txBody>
          <a:bodyPr/>
          <a:lstStyle/>
          <a:p>
            <a:r>
              <a:rPr lang="de-DE" smtClean="0"/>
              <a:t>20. April 2020</a:t>
            </a:r>
            <a:endParaRPr lang="de-DE"/>
          </a:p>
        </p:txBody>
      </p:sp>
      <p:sp>
        <p:nvSpPr>
          <p:cNvPr id="4" name="Fußzeilenplatzhalter 3"/>
          <p:cNvSpPr>
            <a:spLocks noGrp="1"/>
          </p:cNvSpPr>
          <p:nvPr>
            <p:ph type="ftr" sz="quarter" idx="11"/>
          </p:nvPr>
        </p:nvSpPr>
        <p:spPr/>
        <p:txBody>
          <a:bodyPr/>
          <a:lstStyle/>
          <a:p>
            <a:r>
              <a:rPr lang="de-DE" smtClean="0"/>
              <a:t>Matthias Wübbeling - Vorlesung Netzwerksicherheit - SoSe 2020</a:t>
            </a:r>
            <a:endParaRPr lang="de-DE"/>
          </a:p>
        </p:txBody>
      </p:sp>
      <p:sp>
        <p:nvSpPr>
          <p:cNvPr id="5" name="Foliennummernplatzhalter 4"/>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66118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20. April 2020</a:t>
            </a:r>
            <a:endParaRPr lang="de-DE"/>
          </a:p>
        </p:txBody>
      </p:sp>
      <p:sp>
        <p:nvSpPr>
          <p:cNvPr id="3" name="Fußzeilenplatzhalter 2"/>
          <p:cNvSpPr>
            <a:spLocks noGrp="1"/>
          </p:cNvSpPr>
          <p:nvPr>
            <p:ph type="ftr" sz="quarter" idx="11"/>
          </p:nvPr>
        </p:nvSpPr>
        <p:spPr/>
        <p:txBody>
          <a:bodyPr/>
          <a:lstStyle/>
          <a:p>
            <a:r>
              <a:rPr lang="de-DE" smtClean="0"/>
              <a:t>Matthias Wübbeling - Vorlesung Netzwerksicherheit - SoSe 2020</a:t>
            </a:r>
            <a:endParaRPr lang="de-DE"/>
          </a:p>
        </p:txBody>
      </p:sp>
      <p:sp>
        <p:nvSpPr>
          <p:cNvPr id="4" name="Foliennummernplatzhalter 3"/>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3081964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ank">
    <p:spTree>
      <p:nvGrpSpPr>
        <p:cNvPr id="1" name=""/>
        <p:cNvGrpSpPr/>
        <p:nvPr/>
      </p:nvGrpSpPr>
      <p:grpSpPr>
        <a:xfrm>
          <a:off x="0" y="0"/>
          <a:ext cx="0" cy="0"/>
          <a:chOff x="0" y="0"/>
          <a:chExt cx="0" cy="0"/>
        </a:xfrm>
      </p:grpSpPr>
      <p:sp>
        <p:nvSpPr>
          <p:cNvPr id="7" name="Textplatzhalter 6"/>
          <p:cNvSpPr>
            <a:spLocks noGrp="1"/>
          </p:cNvSpPr>
          <p:nvPr userDrawn="1">
            <p:ph type="body" sz="quarter" idx="13" hasCustomPrompt="1"/>
          </p:nvPr>
        </p:nvSpPr>
        <p:spPr>
          <a:xfrm>
            <a:off x="-1" y="936626"/>
            <a:ext cx="9217025" cy="4248150"/>
          </a:xfrm>
          <a:noFill/>
        </p:spPr>
        <p:txBody>
          <a:bodyPr lIns="1296000" tIns="720000" rIns="1440000"/>
          <a:lstStyle>
            <a:lvl1pPr marL="0" indent="0">
              <a:lnSpc>
                <a:spcPts val="3200"/>
              </a:lnSpc>
              <a:spcBef>
                <a:spcPts val="0"/>
              </a:spcBef>
              <a:spcAft>
                <a:spcPts val="0"/>
              </a:spcAft>
              <a:buNone/>
              <a:tabLst>
                <a:tab pos="3409950" algn="l"/>
              </a:tabLst>
              <a:defRPr sz="2800" baseline="0"/>
            </a:lvl1pPr>
          </a:lstStyle>
          <a:p>
            <a:pPr lvl="0"/>
            <a:r>
              <a:rPr lang="de-DE" dirty="0" smtClean="0"/>
              <a:t>Durch Klicken individuelle Dankesformel hinzufügen</a:t>
            </a:r>
          </a:p>
        </p:txBody>
      </p:sp>
      <p:sp>
        <p:nvSpPr>
          <p:cNvPr id="9" name="Textplatzhalter 8"/>
          <p:cNvSpPr>
            <a:spLocks noGrp="1"/>
          </p:cNvSpPr>
          <p:nvPr userDrawn="1">
            <p:ph type="body" sz="quarter" idx="14" hasCustomPrompt="1"/>
          </p:nvPr>
        </p:nvSpPr>
        <p:spPr>
          <a:xfrm>
            <a:off x="1296144" y="3313113"/>
            <a:ext cx="4176712" cy="1223962"/>
          </a:xfrm>
        </p:spPr>
        <p:txBody>
          <a:bodyPr/>
          <a:lstStyle>
            <a:lvl1pPr marL="0" indent="0">
              <a:buNone/>
              <a:defRPr sz="1400" baseline="0"/>
            </a:lvl1pPr>
          </a:lstStyle>
          <a:p>
            <a:pPr lvl="0"/>
            <a:r>
              <a:rPr lang="de-DE" dirty="0" smtClean="0"/>
              <a:t>Durch Klicken Autor/Adresse/Kontaktdaten hinzufügen</a:t>
            </a:r>
          </a:p>
        </p:txBody>
      </p:sp>
      <p:grpSp>
        <p:nvGrpSpPr>
          <p:cNvPr id="31" name="Gruppieren 30"/>
          <p:cNvGrpSpPr>
            <a:grpSpLocks noChangeAspect="1"/>
          </p:cNvGrpSpPr>
          <p:nvPr userDrawn="1"/>
        </p:nvGrpSpPr>
        <p:grpSpPr>
          <a:xfrm>
            <a:off x="288033" y="288203"/>
            <a:ext cx="1686518" cy="648000"/>
            <a:chOff x="7081838" y="144463"/>
            <a:chExt cx="1871662" cy="719137"/>
          </a:xfrm>
        </p:grpSpPr>
        <p:sp>
          <p:nvSpPr>
            <p:cNvPr id="52" name="AutoShape 3"/>
            <p:cNvSpPr>
              <a:spLocks noChangeAspect="1" noChangeArrowheads="1" noTextEdit="1"/>
            </p:cNvSpPr>
            <p:nvPr userDrawn="1"/>
          </p:nvSpPr>
          <p:spPr bwMode="auto">
            <a:xfrm>
              <a:off x="7081838" y="144463"/>
              <a:ext cx="1871662"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Freeform 5"/>
            <p:cNvSpPr>
              <a:spLocks/>
            </p:cNvSpPr>
            <p:nvPr userDrawn="1"/>
          </p:nvSpPr>
          <p:spPr bwMode="auto">
            <a:xfrm>
              <a:off x="8216900" y="144463"/>
              <a:ext cx="455612" cy="392112"/>
            </a:xfrm>
            <a:custGeom>
              <a:avLst/>
              <a:gdLst>
                <a:gd name="T0" fmla="*/ 944 w 1277"/>
                <a:gd name="T1" fmla="*/ 552 h 1104"/>
                <a:gd name="T2" fmla="*/ 1277 w 1277"/>
                <a:gd name="T3" fmla="*/ 0 h 1104"/>
                <a:gd name="T4" fmla="*/ 0 w 1277"/>
                <a:gd name="T5" fmla="*/ 0 h 1104"/>
                <a:gd name="T6" fmla="*/ 0 w 1277"/>
                <a:gd name="T7" fmla="*/ 1104 h 1104"/>
                <a:gd name="T8" fmla="*/ 944 w 1277"/>
                <a:gd name="T9" fmla="*/ 552 h 1104"/>
              </a:gdLst>
              <a:ahLst/>
              <a:cxnLst>
                <a:cxn ang="0">
                  <a:pos x="T0" y="T1"/>
                </a:cxn>
                <a:cxn ang="0">
                  <a:pos x="T2" y="T3"/>
                </a:cxn>
                <a:cxn ang="0">
                  <a:pos x="T4" y="T5"/>
                </a:cxn>
                <a:cxn ang="0">
                  <a:pos x="T6" y="T7"/>
                </a:cxn>
                <a:cxn ang="0">
                  <a:pos x="T8" y="T9"/>
                </a:cxn>
              </a:cxnLst>
              <a:rect l="0" t="0" r="r" b="b"/>
              <a:pathLst>
                <a:path w="1277" h="1104">
                  <a:moveTo>
                    <a:pt x="944" y="552"/>
                  </a:moveTo>
                  <a:cubicBezTo>
                    <a:pt x="1110" y="357"/>
                    <a:pt x="1203" y="197"/>
                    <a:pt x="1277" y="0"/>
                  </a:cubicBezTo>
                  <a:lnTo>
                    <a:pt x="0" y="0"/>
                  </a:lnTo>
                  <a:lnTo>
                    <a:pt x="0" y="1104"/>
                  </a:lnTo>
                  <a:cubicBezTo>
                    <a:pt x="253" y="1070"/>
                    <a:pt x="607" y="949"/>
                    <a:pt x="944" y="552"/>
                  </a:cubicBezTo>
                  <a:close/>
                </a:path>
              </a:pathLst>
            </a:custGeom>
            <a:solidFill>
              <a:srgbClr val="07529A"/>
            </a:solidFill>
            <a:ln>
              <a:noFill/>
            </a:ln>
          </p:spPr>
          <p:txBody>
            <a:bodyPr vert="horz" wrap="square" lIns="91440" tIns="45720" rIns="91440" bIns="45720" numCol="1" anchor="t" anchorCtr="0" compatLnSpc="1">
              <a:prstTxWarp prst="textNoShape">
                <a:avLst/>
              </a:prstTxWarp>
            </a:bodyPr>
            <a:lstStyle/>
            <a:p>
              <a:endParaRPr lang="de-DE"/>
            </a:p>
          </p:txBody>
        </p:sp>
        <p:sp>
          <p:nvSpPr>
            <p:cNvPr id="54" name="Rectangle 6"/>
            <p:cNvSpPr>
              <a:spLocks noChangeArrowheads="1"/>
            </p:cNvSpPr>
            <p:nvPr userDrawn="1"/>
          </p:nvSpPr>
          <p:spPr bwMode="auto">
            <a:xfrm>
              <a:off x="8216900" y="654050"/>
              <a:ext cx="714375" cy="200025"/>
            </a:xfrm>
            <a:prstGeom prst="rect">
              <a:avLst/>
            </a:prstGeom>
            <a:solidFill>
              <a:srgbClr val="EAB90C"/>
            </a:solidFill>
            <a:ln>
              <a:noFill/>
            </a:ln>
          </p:spPr>
          <p:txBody>
            <a:bodyPr vert="horz" wrap="square" lIns="91440" tIns="45720" rIns="91440" bIns="45720" numCol="1" anchor="t" anchorCtr="0" compatLnSpc="1">
              <a:prstTxWarp prst="textNoShape">
                <a:avLst/>
              </a:prstTxWarp>
            </a:bodyPr>
            <a:lstStyle/>
            <a:p>
              <a:endParaRPr lang="de-DE"/>
            </a:p>
          </p:txBody>
        </p:sp>
        <p:sp>
          <p:nvSpPr>
            <p:cNvPr id="55" name="Freeform 7"/>
            <p:cNvSpPr>
              <a:spLocks/>
            </p:cNvSpPr>
            <p:nvPr userDrawn="1"/>
          </p:nvSpPr>
          <p:spPr bwMode="auto">
            <a:xfrm>
              <a:off x="8216900" y="144463"/>
              <a:ext cx="714375" cy="477837"/>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56" name="Freeform 8"/>
            <p:cNvSpPr>
              <a:spLocks noEditPoints="1"/>
            </p:cNvSpPr>
            <p:nvPr userDrawn="1"/>
          </p:nvSpPr>
          <p:spPr bwMode="auto">
            <a:xfrm>
              <a:off x="8250238" y="690563"/>
              <a:ext cx="95250" cy="131762"/>
            </a:xfrm>
            <a:custGeom>
              <a:avLst/>
              <a:gdLst>
                <a:gd name="T0" fmla="*/ 134 w 264"/>
                <a:gd name="T1" fmla="*/ 318 h 371"/>
                <a:gd name="T2" fmla="*/ 198 w 264"/>
                <a:gd name="T3" fmla="*/ 265 h 371"/>
                <a:gd name="T4" fmla="*/ 132 w 264"/>
                <a:gd name="T5" fmla="*/ 203 h 371"/>
                <a:gd name="T6" fmla="*/ 65 w 264"/>
                <a:gd name="T7" fmla="*/ 203 h 371"/>
                <a:gd name="T8" fmla="*/ 65 w 264"/>
                <a:gd name="T9" fmla="*/ 318 h 371"/>
                <a:gd name="T10" fmla="*/ 134 w 264"/>
                <a:gd name="T11" fmla="*/ 318 h 371"/>
                <a:gd name="T12" fmla="*/ 65 w 264"/>
                <a:gd name="T13" fmla="*/ 53 h 371"/>
                <a:gd name="T14" fmla="*/ 65 w 264"/>
                <a:gd name="T15" fmla="*/ 155 h 371"/>
                <a:gd name="T16" fmla="*/ 131 w 264"/>
                <a:gd name="T17" fmla="*/ 155 h 371"/>
                <a:gd name="T18" fmla="*/ 190 w 264"/>
                <a:gd name="T19" fmla="*/ 103 h 371"/>
                <a:gd name="T20" fmla="*/ 126 w 264"/>
                <a:gd name="T21" fmla="*/ 53 h 371"/>
                <a:gd name="T22" fmla="*/ 65 w 264"/>
                <a:gd name="T23" fmla="*/ 53 h 371"/>
                <a:gd name="T24" fmla="*/ 191 w 264"/>
                <a:gd name="T25" fmla="*/ 180 h 371"/>
                <a:gd name="T26" fmla="*/ 264 w 264"/>
                <a:gd name="T27" fmla="*/ 277 h 371"/>
                <a:gd name="T28" fmla="*/ 145 w 264"/>
                <a:gd name="T29" fmla="*/ 371 h 371"/>
                <a:gd name="T30" fmla="*/ 0 w 264"/>
                <a:gd name="T31" fmla="*/ 367 h 371"/>
                <a:gd name="T32" fmla="*/ 0 w 264"/>
                <a:gd name="T33" fmla="*/ 4 h 371"/>
                <a:gd name="T34" fmla="*/ 129 w 264"/>
                <a:gd name="T35" fmla="*/ 0 h 371"/>
                <a:gd name="T36" fmla="*/ 253 w 264"/>
                <a:gd name="T37" fmla="*/ 95 h 371"/>
                <a:gd name="T38" fmla="*/ 191 w 264"/>
                <a:gd name="T39" fmla="*/ 178 h 371"/>
                <a:gd name="T40" fmla="*/ 191 w 264"/>
                <a:gd name="T41"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371">
                  <a:moveTo>
                    <a:pt x="134" y="318"/>
                  </a:moveTo>
                  <a:cubicBezTo>
                    <a:pt x="183" y="318"/>
                    <a:pt x="198" y="308"/>
                    <a:pt x="198" y="265"/>
                  </a:cubicBezTo>
                  <a:cubicBezTo>
                    <a:pt x="198" y="216"/>
                    <a:pt x="182" y="204"/>
                    <a:pt x="132" y="203"/>
                  </a:cubicBezTo>
                  <a:lnTo>
                    <a:pt x="65" y="203"/>
                  </a:lnTo>
                  <a:lnTo>
                    <a:pt x="65" y="318"/>
                  </a:lnTo>
                  <a:lnTo>
                    <a:pt x="134" y="318"/>
                  </a:lnTo>
                  <a:close/>
                  <a:moveTo>
                    <a:pt x="65" y="53"/>
                  </a:moveTo>
                  <a:lnTo>
                    <a:pt x="65" y="155"/>
                  </a:lnTo>
                  <a:lnTo>
                    <a:pt x="131" y="155"/>
                  </a:lnTo>
                  <a:cubicBezTo>
                    <a:pt x="175" y="155"/>
                    <a:pt x="190" y="145"/>
                    <a:pt x="190" y="103"/>
                  </a:cubicBezTo>
                  <a:cubicBezTo>
                    <a:pt x="190" y="63"/>
                    <a:pt x="174" y="53"/>
                    <a:pt x="126" y="53"/>
                  </a:cubicBezTo>
                  <a:lnTo>
                    <a:pt x="65" y="53"/>
                  </a:lnTo>
                  <a:close/>
                  <a:moveTo>
                    <a:pt x="191" y="180"/>
                  </a:moveTo>
                  <a:cubicBezTo>
                    <a:pt x="245" y="185"/>
                    <a:pt x="264" y="219"/>
                    <a:pt x="264" y="277"/>
                  </a:cubicBezTo>
                  <a:cubicBezTo>
                    <a:pt x="264" y="351"/>
                    <a:pt x="230" y="371"/>
                    <a:pt x="145" y="371"/>
                  </a:cubicBezTo>
                  <a:cubicBezTo>
                    <a:pt x="79" y="371"/>
                    <a:pt x="44" y="371"/>
                    <a:pt x="0" y="367"/>
                  </a:cubicBezTo>
                  <a:lnTo>
                    <a:pt x="0" y="4"/>
                  </a:lnTo>
                  <a:cubicBezTo>
                    <a:pt x="39" y="1"/>
                    <a:pt x="71" y="0"/>
                    <a:pt x="129" y="0"/>
                  </a:cubicBezTo>
                  <a:cubicBezTo>
                    <a:pt x="220" y="0"/>
                    <a:pt x="253" y="20"/>
                    <a:pt x="253" y="95"/>
                  </a:cubicBezTo>
                  <a:cubicBezTo>
                    <a:pt x="253" y="147"/>
                    <a:pt x="235" y="174"/>
                    <a:pt x="191" y="178"/>
                  </a:cubicBezTo>
                  <a:lnTo>
                    <a:pt x="191" y="18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Freeform 9"/>
            <p:cNvSpPr>
              <a:spLocks noEditPoints="1"/>
            </p:cNvSpPr>
            <p:nvPr userDrawn="1"/>
          </p:nvSpPr>
          <p:spPr bwMode="auto">
            <a:xfrm>
              <a:off x="8364538" y="688975"/>
              <a:ext cx="106362" cy="133350"/>
            </a:xfrm>
            <a:custGeom>
              <a:avLst/>
              <a:gdLst>
                <a:gd name="T0" fmla="*/ 69 w 299"/>
                <a:gd name="T1" fmla="*/ 188 h 376"/>
                <a:gd name="T2" fmla="*/ 149 w 299"/>
                <a:gd name="T3" fmla="*/ 320 h 376"/>
                <a:gd name="T4" fmla="*/ 230 w 299"/>
                <a:gd name="T5" fmla="*/ 188 h 376"/>
                <a:gd name="T6" fmla="*/ 149 w 299"/>
                <a:gd name="T7" fmla="*/ 56 h 376"/>
                <a:gd name="T8" fmla="*/ 69 w 299"/>
                <a:gd name="T9" fmla="*/ 188 h 376"/>
                <a:gd name="T10" fmla="*/ 299 w 299"/>
                <a:gd name="T11" fmla="*/ 188 h 376"/>
                <a:gd name="T12" fmla="*/ 149 w 299"/>
                <a:gd name="T13" fmla="*/ 376 h 376"/>
                <a:gd name="T14" fmla="*/ 0 w 299"/>
                <a:gd name="T15" fmla="*/ 188 h 376"/>
                <a:gd name="T16" fmla="*/ 149 w 299"/>
                <a:gd name="T17" fmla="*/ 0 h 376"/>
                <a:gd name="T18" fmla="*/ 299 w 299"/>
                <a:gd name="T1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376">
                  <a:moveTo>
                    <a:pt x="69" y="188"/>
                  </a:moveTo>
                  <a:cubicBezTo>
                    <a:pt x="69" y="289"/>
                    <a:pt x="88" y="320"/>
                    <a:pt x="149" y="320"/>
                  </a:cubicBezTo>
                  <a:cubicBezTo>
                    <a:pt x="211" y="320"/>
                    <a:pt x="230" y="289"/>
                    <a:pt x="230" y="188"/>
                  </a:cubicBezTo>
                  <a:cubicBezTo>
                    <a:pt x="230" y="87"/>
                    <a:pt x="211" y="56"/>
                    <a:pt x="149" y="56"/>
                  </a:cubicBezTo>
                  <a:cubicBezTo>
                    <a:pt x="88" y="56"/>
                    <a:pt x="69" y="87"/>
                    <a:pt x="69" y="188"/>
                  </a:cubicBezTo>
                  <a:close/>
                  <a:moveTo>
                    <a:pt x="299" y="188"/>
                  </a:moveTo>
                  <a:cubicBezTo>
                    <a:pt x="299" y="332"/>
                    <a:pt x="260" y="376"/>
                    <a:pt x="149" y="376"/>
                  </a:cubicBezTo>
                  <a:cubicBezTo>
                    <a:pt x="39" y="376"/>
                    <a:pt x="0" y="332"/>
                    <a:pt x="0" y="188"/>
                  </a:cubicBezTo>
                  <a:cubicBezTo>
                    <a:pt x="0" y="44"/>
                    <a:pt x="39" y="0"/>
                    <a:pt x="149" y="0"/>
                  </a:cubicBezTo>
                  <a:cubicBezTo>
                    <a:pt x="260" y="0"/>
                    <a:pt x="299" y="44"/>
                    <a:pt x="299"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Freeform 10"/>
            <p:cNvSpPr>
              <a:spLocks/>
            </p:cNvSpPr>
            <p:nvPr userDrawn="1"/>
          </p:nvSpPr>
          <p:spPr bwMode="auto">
            <a:xfrm>
              <a:off x="8496300" y="692150"/>
              <a:ext cx="104775" cy="128587"/>
            </a:xfrm>
            <a:custGeom>
              <a:avLst/>
              <a:gdLst>
                <a:gd name="T0" fmla="*/ 295 w 295"/>
                <a:gd name="T1" fmla="*/ 339 h 363"/>
                <a:gd name="T2" fmla="*/ 271 w 295"/>
                <a:gd name="T3" fmla="*/ 363 h 363"/>
                <a:gd name="T4" fmla="*/ 219 w 295"/>
                <a:gd name="T5" fmla="*/ 363 h 363"/>
                <a:gd name="T6" fmla="*/ 192 w 295"/>
                <a:gd name="T7" fmla="*/ 343 h 363"/>
                <a:gd name="T8" fmla="*/ 90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4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7" y="363"/>
                    <a:pt x="271" y="363"/>
                  </a:cubicBezTo>
                  <a:lnTo>
                    <a:pt x="219" y="363"/>
                  </a:lnTo>
                  <a:cubicBezTo>
                    <a:pt x="205" y="363"/>
                    <a:pt x="197" y="357"/>
                    <a:pt x="192" y="343"/>
                  </a:cubicBezTo>
                  <a:lnTo>
                    <a:pt x="90"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4"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Freeform 11"/>
            <p:cNvSpPr>
              <a:spLocks/>
            </p:cNvSpPr>
            <p:nvPr userDrawn="1"/>
          </p:nvSpPr>
          <p:spPr bwMode="auto">
            <a:xfrm>
              <a:off x="8629650" y="692150"/>
              <a:ext cx="104775" cy="128587"/>
            </a:xfrm>
            <a:custGeom>
              <a:avLst/>
              <a:gdLst>
                <a:gd name="T0" fmla="*/ 295 w 295"/>
                <a:gd name="T1" fmla="*/ 339 h 363"/>
                <a:gd name="T2" fmla="*/ 271 w 295"/>
                <a:gd name="T3" fmla="*/ 363 h 363"/>
                <a:gd name="T4" fmla="*/ 219 w 295"/>
                <a:gd name="T5" fmla="*/ 363 h 363"/>
                <a:gd name="T6" fmla="*/ 191 w 295"/>
                <a:gd name="T7" fmla="*/ 343 h 363"/>
                <a:gd name="T8" fmla="*/ 89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3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6" y="363"/>
                    <a:pt x="271" y="363"/>
                  </a:cubicBezTo>
                  <a:lnTo>
                    <a:pt x="219" y="363"/>
                  </a:lnTo>
                  <a:cubicBezTo>
                    <a:pt x="204" y="363"/>
                    <a:pt x="197" y="357"/>
                    <a:pt x="191" y="343"/>
                  </a:cubicBezTo>
                  <a:lnTo>
                    <a:pt x="89"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3"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 name="Freeform 12"/>
            <p:cNvSpPr>
              <a:spLocks/>
            </p:cNvSpPr>
            <p:nvPr userDrawn="1"/>
          </p:nvSpPr>
          <p:spPr bwMode="auto">
            <a:xfrm>
              <a:off x="7081838" y="692150"/>
              <a:ext cx="95250" cy="130175"/>
            </a:xfrm>
            <a:custGeom>
              <a:avLst/>
              <a:gdLst>
                <a:gd name="T0" fmla="*/ 267 w 267"/>
                <a:gd name="T1" fmla="*/ 223 h 370"/>
                <a:gd name="T2" fmla="*/ 136 w 267"/>
                <a:gd name="T3" fmla="*/ 370 h 370"/>
                <a:gd name="T4" fmla="*/ 0 w 267"/>
                <a:gd name="T5" fmla="*/ 223 h 370"/>
                <a:gd name="T6" fmla="*/ 0 w 267"/>
                <a:gd name="T7" fmla="*/ 0 h 370"/>
                <a:gd name="T8" fmla="*/ 53 w 267"/>
                <a:gd name="T9" fmla="*/ 0 h 370"/>
                <a:gd name="T10" fmla="*/ 53 w 267"/>
                <a:gd name="T11" fmla="*/ 223 h 370"/>
                <a:gd name="T12" fmla="*/ 134 w 267"/>
                <a:gd name="T13" fmla="*/ 323 h 370"/>
                <a:gd name="T14" fmla="*/ 215 w 267"/>
                <a:gd name="T15" fmla="*/ 223 h 370"/>
                <a:gd name="T16" fmla="*/ 215 w 267"/>
                <a:gd name="T17" fmla="*/ 0 h 370"/>
                <a:gd name="T18" fmla="*/ 267 w 267"/>
                <a:gd name="T19" fmla="*/ 0 h 370"/>
                <a:gd name="T20" fmla="*/ 267 w 267"/>
                <a:gd name="T21" fmla="*/ 22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370">
                  <a:moveTo>
                    <a:pt x="267" y="223"/>
                  </a:moveTo>
                  <a:cubicBezTo>
                    <a:pt x="267" y="330"/>
                    <a:pt x="232" y="370"/>
                    <a:pt x="136" y="370"/>
                  </a:cubicBezTo>
                  <a:cubicBezTo>
                    <a:pt x="36" y="370"/>
                    <a:pt x="0" y="330"/>
                    <a:pt x="0" y="223"/>
                  </a:cubicBezTo>
                  <a:lnTo>
                    <a:pt x="0" y="0"/>
                  </a:lnTo>
                  <a:lnTo>
                    <a:pt x="53" y="0"/>
                  </a:lnTo>
                  <a:lnTo>
                    <a:pt x="53" y="223"/>
                  </a:lnTo>
                  <a:cubicBezTo>
                    <a:pt x="53" y="298"/>
                    <a:pt x="73" y="323"/>
                    <a:pt x="134" y="323"/>
                  </a:cubicBezTo>
                  <a:cubicBezTo>
                    <a:pt x="193" y="323"/>
                    <a:pt x="215" y="298"/>
                    <a:pt x="215" y="223"/>
                  </a:cubicBezTo>
                  <a:lnTo>
                    <a:pt x="215" y="0"/>
                  </a:lnTo>
                  <a:lnTo>
                    <a:pt x="267" y="0"/>
                  </a:lnTo>
                  <a:lnTo>
                    <a:pt x="267" y="22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1" name="Freeform 13"/>
            <p:cNvSpPr>
              <a:spLocks/>
            </p:cNvSpPr>
            <p:nvPr userDrawn="1"/>
          </p:nvSpPr>
          <p:spPr bwMode="auto">
            <a:xfrm>
              <a:off x="7207250" y="692150"/>
              <a:ext cx="101600" cy="128587"/>
            </a:xfrm>
            <a:custGeom>
              <a:avLst/>
              <a:gdLst>
                <a:gd name="T0" fmla="*/ 284 w 284"/>
                <a:gd name="T1" fmla="*/ 343 h 363"/>
                <a:gd name="T2" fmla="*/ 265 w 284"/>
                <a:gd name="T3" fmla="*/ 363 h 363"/>
                <a:gd name="T4" fmla="*/ 215 w 284"/>
                <a:gd name="T5" fmla="*/ 363 h 363"/>
                <a:gd name="T6" fmla="*/ 192 w 284"/>
                <a:gd name="T7" fmla="*/ 347 h 363"/>
                <a:gd name="T8" fmla="*/ 79 w 284"/>
                <a:gd name="T9" fmla="*/ 100 h 363"/>
                <a:gd name="T10" fmla="*/ 57 w 284"/>
                <a:gd name="T11" fmla="*/ 49 h 363"/>
                <a:gd name="T12" fmla="*/ 50 w 284"/>
                <a:gd name="T13" fmla="*/ 49 h 363"/>
                <a:gd name="T14" fmla="*/ 53 w 284"/>
                <a:gd name="T15" fmla="*/ 100 h 363"/>
                <a:gd name="T16" fmla="*/ 53 w 284"/>
                <a:gd name="T17" fmla="*/ 363 h 363"/>
                <a:gd name="T18" fmla="*/ 0 w 284"/>
                <a:gd name="T19" fmla="*/ 363 h 363"/>
                <a:gd name="T20" fmla="*/ 0 w 284"/>
                <a:gd name="T21" fmla="*/ 21 h 363"/>
                <a:gd name="T22" fmla="*/ 20 w 284"/>
                <a:gd name="T23" fmla="*/ 0 h 363"/>
                <a:gd name="T24" fmla="*/ 68 w 284"/>
                <a:gd name="T25" fmla="*/ 0 h 363"/>
                <a:gd name="T26" fmla="*/ 92 w 284"/>
                <a:gd name="T27" fmla="*/ 17 h 363"/>
                <a:gd name="T28" fmla="*/ 202 w 284"/>
                <a:gd name="T29" fmla="*/ 257 h 363"/>
                <a:gd name="T30" fmla="*/ 227 w 284"/>
                <a:gd name="T31" fmla="*/ 312 h 363"/>
                <a:gd name="T32" fmla="*/ 235 w 284"/>
                <a:gd name="T33" fmla="*/ 312 h 363"/>
                <a:gd name="T34" fmla="*/ 232 w 284"/>
                <a:gd name="T35" fmla="*/ 255 h 363"/>
                <a:gd name="T36" fmla="*/ 232 w 284"/>
                <a:gd name="T37" fmla="*/ 0 h 363"/>
                <a:gd name="T38" fmla="*/ 284 w 284"/>
                <a:gd name="T39" fmla="*/ 0 h 363"/>
                <a:gd name="T40" fmla="*/ 284 w 284"/>
                <a:gd name="T41" fmla="*/ 34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363">
                  <a:moveTo>
                    <a:pt x="284" y="343"/>
                  </a:moveTo>
                  <a:cubicBezTo>
                    <a:pt x="284" y="356"/>
                    <a:pt x="277" y="363"/>
                    <a:pt x="265" y="363"/>
                  </a:cubicBezTo>
                  <a:lnTo>
                    <a:pt x="215" y="363"/>
                  </a:lnTo>
                  <a:cubicBezTo>
                    <a:pt x="203" y="363"/>
                    <a:pt x="197" y="358"/>
                    <a:pt x="192" y="347"/>
                  </a:cubicBezTo>
                  <a:lnTo>
                    <a:pt x="79" y="100"/>
                  </a:lnTo>
                  <a:cubicBezTo>
                    <a:pt x="73" y="86"/>
                    <a:pt x="62" y="64"/>
                    <a:pt x="57" y="49"/>
                  </a:cubicBezTo>
                  <a:lnTo>
                    <a:pt x="50" y="49"/>
                  </a:lnTo>
                  <a:cubicBezTo>
                    <a:pt x="52" y="66"/>
                    <a:pt x="53" y="83"/>
                    <a:pt x="53" y="100"/>
                  </a:cubicBezTo>
                  <a:lnTo>
                    <a:pt x="53" y="363"/>
                  </a:lnTo>
                  <a:lnTo>
                    <a:pt x="0" y="363"/>
                  </a:lnTo>
                  <a:lnTo>
                    <a:pt x="0" y="21"/>
                  </a:lnTo>
                  <a:cubicBezTo>
                    <a:pt x="0" y="7"/>
                    <a:pt x="7" y="0"/>
                    <a:pt x="20" y="0"/>
                  </a:cubicBezTo>
                  <a:lnTo>
                    <a:pt x="68" y="0"/>
                  </a:lnTo>
                  <a:cubicBezTo>
                    <a:pt x="80" y="0"/>
                    <a:pt x="86" y="6"/>
                    <a:pt x="92" y="17"/>
                  </a:cubicBezTo>
                  <a:lnTo>
                    <a:pt x="202" y="257"/>
                  </a:lnTo>
                  <a:cubicBezTo>
                    <a:pt x="208" y="272"/>
                    <a:pt x="219" y="293"/>
                    <a:pt x="227" y="312"/>
                  </a:cubicBezTo>
                  <a:lnTo>
                    <a:pt x="235" y="312"/>
                  </a:lnTo>
                  <a:cubicBezTo>
                    <a:pt x="233" y="293"/>
                    <a:pt x="232" y="274"/>
                    <a:pt x="232" y="255"/>
                  </a:cubicBezTo>
                  <a:lnTo>
                    <a:pt x="232" y="0"/>
                  </a:lnTo>
                  <a:lnTo>
                    <a:pt x="284" y="0"/>
                  </a:lnTo>
                  <a:lnTo>
                    <a:pt x="284" y="34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2" name="Rectangle 14"/>
            <p:cNvSpPr>
              <a:spLocks noChangeArrowheads="1"/>
            </p:cNvSpPr>
            <p:nvPr userDrawn="1"/>
          </p:nvSpPr>
          <p:spPr bwMode="auto">
            <a:xfrm>
              <a:off x="7340600" y="692150"/>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3" name="Freeform 15"/>
            <p:cNvSpPr>
              <a:spLocks/>
            </p:cNvSpPr>
            <p:nvPr userDrawn="1"/>
          </p:nvSpPr>
          <p:spPr bwMode="auto">
            <a:xfrm>
              <a:off x="7378700" y="692150"/>
              <a:ext cx="109537" cy="128587"/>
            </a:xfrm>
            <a:custGeom>
              <a:avLst/>
              <a:gdLst>
                <a:gd name="T0" fmla="*/ 199 w 306"/>
                <a:gd name="T1" fmla="*/ 348 h 363"/>
                <a:gd name="T2" fmla="*/ 179 w 306"/>
                <a:gd name="T3" fmla="*/ 363 h 363"/>
                <a:gd name="T4" fmla="*/ 128 w 306"/>
                <a:gd name="T5" fmla="*/ 363 h 363"/>
                <a:gd name="T6" fmla="*/ 108 w 306"/>
                <a:gd name="T7" fmla="*/ 348 h 363"/>
                <a:gd name="T8" fmla="*/ 0 w 306"/>
                <a:gd name="T9" fmla="*/ 0 h 363"/>
                <a:gd name="T10" fmla="*/ 55 w 306"/>
                <a:gd name="T11" fmla="*/ 0 h 363"/>
                <a:gd name="T12" fmla="*/ 137 w 306"/>
                <a:gd name="T13" fmla="*/ 283 h 363"/>
                <a:gd name="T14" fmla="*/ 147 w 306"/>
                <a:gd name="T15" fmla="*/ 323 h 363"/>
                <a:gd name="T16" fmla="*/ 161 w 306"/>
                <a:gd name="T17" fmla="*/ 323 h 363"/>
                <a:gd name="T18" fmla="*/ 171 w 306"/>
                <a:gd name="T19" fmla="*/ 283 h 363"/>
                <a:gd name="T20" fmla="*/ 252 w 306"/>
                <a:gd name="T21" fmla="*/ 0 h 363"/>
                <a:gd name="T22" fmla="*/ 306 w 306"/>
                <a:gd name="T23" fmla="*/ 0 h 363"/>
                <a:gd name="T24" fmla="*/ 199 w 306"/>
                <a:gd name="T25" fmla="*/ 348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363">
                  <a:moveTo>
                    <a:pt x="199" y="348"/>
                  </a:moveTo>
                  <a:cubicBezTo>
                    <a:pt x="197" y="357"/>
                    <a:pt x="189" y="363"/>
                    <a:pt x="179" y="363"/>
                  </a:cubicBezTo>
                  <a:lnTo>
                    <a:pt x="128" y="363"/>
                  </a:lnTo>
                  <a:cubicBezTo>
                    <a:pt x="118" y="363"/>
                    <a:pt x="110" y="357"/>
                    <a:pt x="108" y="348"/>
                  </a:cubicBezTo>
                  <a:lnTo>
                    <a:pt x="0" y="0"/>
                  </a:lnTo>
                  <a:lnTo>
                    <a:pt x="55" y="0"/>
                  </a:lnTo>
                  <a:lnTo>
                    <a:pt x="137" y="283"/>
                  </a:lnTo>
                  <a:cubicBezTo>
                    <a:pt x="140" y="296"/>
                    <a:pt x="143" y="310"/>
                    <a:pt x="147" y="323"/>
                  </a:cubicBezTo>
                  <a:lnTo>
                    <a:pt x="161" y="323"/>
                  </a:lnTo>
                  <a:cubicBezTo>
                    <a:pt x="163" y="310"/>
                    <a:pt x="167" y="296"/>
                    <a:pt x="171" y="283"/>
                  </a:cubicBezTo>
                  <a:lnTo>
                    <a:pt x="252" y="0"/>
                  </a:lnTo>
                  <a:lnTo>
                    <a:pt x="306" y="0"/>
                  </a:lnTo>
                  <a:lnTo>
                    <a:pt x="199" y="348"/>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4" name="Freeform 16"/>
            <p:cNvSpPr>
              <a:spLocks/>
            </p:cNvSpPr>
            <p:nvPr userDrawn="1"/>
          </p:nvSpPr>
          <p:spPr bwMode="auto">
            <a:xfrm>
              <a:off x="7505700" y="692150"/>
              <a:ext cx="80962" cy="128587"/>
            </a:xfrm>
            <a:custGeom>
              <a:avLst/>
              <a:gdLst>
                <a:gd name="T0" fmla="*/ 228 w 228"/>
                <a:gd name="T1" fmla="*/ 361 h 365"/>
                <a:gd name="T2" fmla="*/ 73 w 228"/>
                <a:gd name="T3" fmla="*/ 365 h 365"/>
                <a:gd name="T4" fmla="*/ 0 w 228"/>
                <a:gd name="T5" fmla="*/ 300 h 365"/>
                <a:gd name="T6" fmla="*/ 0 w 228"/>
                <a:gd name="T7" fmla="*/ 65 h 365"/>
                <a:gd name="T8" fmla="*/ 73 w 228"/>
                <a:gd name="T9" fmla="*/ 0 h 365"/>
                <a:gd name="T10" fmla="*/ 228 w 228"/>
                <a:gd name="T11" fmla="*/ 4 h 365"/>
                <a:gd name="T12" fmla="*/ 226 w 228"/>
                <a:gd name="T13" fmla="*/ 45 h 365"/>
                <a:gd name="T14" fmla="*/ 82 w 228"/>
                <a:gd name="T15" fmla="*/ 45 h 365"/>
                <a:gd name="T16" fmla="*/ 53 w 228"/>
                <a:gd name="T17" fmla="*/ 79 h 365"/>
                <a:gd name="T18" fmla="*/ 53 w 228"/>
                <a:gd name="T19" fmla="*/ 152 h 365"/>
                <a:gd name="T20" fmla="*/ 206 w 228"/>
                <a:gd name="T21" fmla="*/ 152 h 365"/>
                <a:gd name="T22" fmla="*/ 206 w 228"/>
                <a:gd name="T23" fmla="*/ 194 h 365"/>
                <a:gd name="T24" fmla="*/ 53 w 228"/>
                <a:gd name="T25" fmla="*/ 194 h 365"/>
                <a:gd name="T26" fmla="*/ 53 w 228"/>
                <a:gd name="T27" fmla="*/ 287 h 365"/>
                <a:gd name="T28" fmla="*/ 82 w 228"/>
                <a:gd name="T29" fmla="*/ 321 h 365"/>
                <a:gd name="T30" fmla="*/ 226 w 228"/>
                <a:gd name="T31" fmla="*/ 321 h 365"/>
                <a:gd name="T32" fmla="*/ 228 w 228"/>
                <a:gd name="T3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65">
                  <a:moveTo>
                    <a:pt x="228" y="361"/>
                  </a:moveTo>
                  <a:cubicBezTo>
                    <a:pt x="180" y="365"/>
                    <a:pt x="125" y="365"/>
                    <a:pt x="73" y="365"/>
                  </a:cubicBezTo>
                  <a:cubicBezTo>
                    <a:pt x="27" y="365"/>
                    <a:pt x="0" y="340"/>
                    <a:pt x="0" y="300"/>
                  </a:cubicBezTo>
                  <a:lnTo>
                    <a:pt x="0" y="65"/>
                  </a:lnTo>
                  <a:cubicBezTo>
                    <a:pt x="0" y="25"/>
                    <a:pt x="28" y="0"/>
                    <a:pt x="73" y="0"/>
                  </a:cubicBezTo>
                  <a:cubicBezTo>
                    <a:pt x="125" y="0"/>
                    <a:pt x="180" y="0"/>
                    <a:pt x="228" y="4"/>
                  </a:cubicBezTo>
                  <a:lnTo>
                    <a:pt x="226" y="45"/>
                  </a:lnTo>
                  <a:lnTo>
                    <a:pt x="82" y="45"/>
                  </a:lnTo>
                  <a:cubicBezTo>
                    <a:pt x="61" y="45"/>
                    <a:pt x="53" y="54"/>
                    <a:pt x="53" y="79"/>
                  </a:cubicBezTo>
                  <a:lnTo>
                    <a:pt x="53" y="152"/>
                  </a:lnTo>
                  <a:lnTo>
                    <a:pt x="206" y="152"/>
                  </a:lnTo>
                  <a:lnTo>
                    <a:pt x="206" y="194"/>
                  </a:lnTo>
                  <a:lnTo>
                    <a:pt x="53" y="194"/>
                  </a:lnTo>
                  <a:lnTo>
                    <a:pt x="53" y="287"/>
                  </a:lnTo>
                  <a:cubicBezTo>
                    <a:pt x="53" y="312"/>
                    <a:pt x="61" y="321"/>
                    <a:pt x="82" y="321"/>
                  </a:cubicBezTo>
                  <a:lnTo>
                    <a:pt x="226" y="321"/>
                  </a:lnTo>
                  <a:lnTo>
                    <a:pt x="228" y="361"/>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5" name="Freeform 17"/>
            <p:cNvSpPr>
              <a:spLocks noEditPoints="1"/>
            </p:cNvSpPr>
            <p:nvPr userDrawn="1"/>
          </p:nvSpPr>
          <p:spPr bwMode="auto">
            <a:xfrm>
              <a:off x="7612063" y="690563"/>
              <a:ext cx="92075" cy="130175"/>
            </a:xfrm>
            <a:custGeom>
              <a:avLst/>
              <a:gdLst>
                <a:gd name="T0" fmla="*/ 126 w 260"/>
                <a:gd name="T1" fmla="*/ 173 h 367"/>
                <a:gd name="T2" fmla="*/ 194 w 260"/>
                <a:gd name="T3" fmla="*/ 108 h 367"/>
                <a:gd name="T4" fmla="*/ 126 w 260"/>
                <a:gd name="T5" fmla="*/ 45 h 367"/>
                <a:gd name="T6" fmla="*/ 52 w 260"/>
                <a:gd name="T7" fmla="*/ 45 h 367"/>
                <a:gd name="T8" fmla="*/ 52 w 260"/>
                <a:gd name="T9" fmla="*/ 173 h 367"/>
                <a:gd name="T10" fmla="*/ 126 w 260"/>
                <a:gd name="T11" fmla="*/ 173 h 367"/>
                <a:gd name="T12" fmla="*/ 204 w 260"/>
                <a:gd name="T13" fmla="*/ 367 h 367"/>
                <a:gd name="T14" fmla="*/ 173 w 260"/>
                <a:gd name="T15" fmla="*/ 254 h 367"/>
                <a:gd name="T16" fmla="*/ 127 w 260"/>
                <a:gd name="T17" fmla="*/ 218 h 367"/>
                <a:gd name="T18" fmla="*/ 52 w 260"/>
                <a:gd name="T19" fmla="*/ 217 h 367"/>
                <a:gd name="T20" fmla="*/ 52 w 260"/>
                <a:gd name="T21" fmla="*/ 367 h 367"/>
                <a:gd name="T22" fmla="*/ 0 w 260"/>
                <a:gd name="T23" fmla="*/ 367 h 367"/>
                <a:gd name="T24" fmla="*/ 0 w 260"/>
                <a:gd name="T25" fmla="*/ 4 h 367"/>
                <a:gd name="T26" fmla="*/ 127 w 260"/>
                <a:gd name="T27" fmla="*/ 0 h 367"/>
                <a:gd name="T28" fmla="*/ 247 w 260"/>
                <a:gd name="T29" fmla="*/ 105 h 367"/>
                <a:gd name="T30" fmla="*/ 180 w 260"/>
                <a:gd name="T31" fmla="*/ 197 h 367"/>
                <a:gd name="T32" fmla="*/ 180 w 260"/>
                <a:gd name="T33" fmla="*/ 200 h 367"/>
                <a:gd name="T34" fmla="*/ 226 w 260"/>
                <a:gd name="T35" fmla="*/ 252 h 367"/>
                <a:gd name="T36" fmla="*/ 260 w 260"/>
                <a:gd name="T37" fmla="*/ 367 h 367"/>
                <a:gd name="T38" fmla="*/ 204 w 260"/>
                <a:gd name="T3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367">
                  <a:moveTo>
                    <a:pt x="126" y="173"/>
                  </a:moveTo>
                  <a:cubicBezTo>
                    <a:pt x="177" y="172"/>
                    <a:pt x="194" y="158"/>
                    <a:pt x="194" y="108"/>
                  </a:cubicBezTo>
                  <a:cubicBezTo>
                    <a:pt x="194" y="58"/>
                    <a:pt x="177" y="45"/>
                    <a:pt x="126" y="45"/>
                  </a:cubicBezTo>
                  <a:cubicBezTo>
                    <a:pt x="98" y="45"/>
                    <a:pt x="72" y="45"/>
                    <a:pt x="52" y="45"/>
                  </a:cubicBezTo>
                  <a:lnTo>
                    <a:pt x="52" y="173"/>
                  </a:lnTo>
                  <a:lnTo>
                    <a:pt x="126" y="173"/>
                  </a:lnTo>
                  <a:close/>
                  <a:moveTo>
                    <a:pt x="204" y="367"/>
                  </a:moveTo>
                  <a:lnTo>
                    <a:pt x="173" y="254"/>
                  </a:lnTo>
                  <a:cubicBezTo>
                    <a:pt x="164" y="228"/>
                    <a:pt x="150" y="218"/>
                    <a:pt x="127" y="218"/>
                  </a:cubicBezTo>
                  <a:lnTo>
                    <a:pt x="52" y="217"/>
                  </a:lnTo>
                  <a:lnTo>
                    <a:pt x="52" y="367"/>
                  </a:lnTo>
                  <a:lnTo>
                    <a:pt x="0" y="367"/>
                  </a:lnTo>
                  <a:lnTo>
                    <a:pt x="0" y="4"/>
                  </a:lnTo>
                  <a:cubicBezTo>
                    <a:pt x="40" y="0"/>
                    <a:pt x="68" y="0"/>
                    <a:pt x="127" y="0"/>
                  </a:cubicBezTo>
                  <a:cubicBezTo>
                    <a:pt x="212" y="0"/>
                    <a:pt x="247" y="23"/>
                    <a:pt x="247" y="105"/>
                  </a:cubicBezTo>
                  <a:cubicBezTo>
                    <a:pt x="247" y="162"/>
                    <a:pt x="229" y="191"/>
                    <a:pt x="180" y="197"/>
                  </a:cubicBezTo>
                  <a:lnTo>
                    <a:pt x="180" y="200"/>
                  </a:lnTo>
                  <a:cubicBezTo>
                    <a:pt x="198" y="205"/>
                    <a:pt x="218" y="221"/>
                    <a:pt x="226" y="252"/>
                  </a:cubicBezTo>
                  <a:lnTo>
                    <a:pt x="260" y="367"/>
                  </a:lnTo>
                  <a:lnTo>
                    <a:pt x="204" y="36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6" name="Freeform 18"/>
            <p:cNvSpPr>
              <a:spLocks/>
            </p:cNvSpPr>
            <p:nvPr userDrawn="1"/>
          </p:nvSpPr>
          <p:spPr bwMode="auto">
            <a:xfrm>
              <a:off x="7723188" y="688975"/>
              <a:ext cx="85725" cy="133350"/>
            </a:xfrm>
            <a:custGeom>
              <a:avLst/>
              <a:gdLst>
                <a:gd name="T0" fmla="*/ 229 w 243"/>
                <a:gd name="T1" fmla="*/ 11 h 375"/>
                <a:gd name="T2" fmla="*/ 226 w 243"/>
                <a:gd name="T3" fmla="*/ 49 h 375"/>
                <a:gd name="T4" fmla="*/ 122 w 243"/>
                <a:gd name="T5" fmla="*/ 47 h 375"/>
                <a:gd name="T6" fmla="*/ 53 w 243"/>
                <a:gd name="T7" fmla="*/ 97 h 375"/>
                <a:gd name="T8" fmla="*/ 97 w 243"/>
                <a:gd name="T9" fmla="*/ 152 h 375"/>
                <a:gd name="T10" fmla="*/ 169 w 243"/>
                <a:gd name="T11" fmla="*/ 172 h 375"/>
                <a:gd name="T12" fmla="*/ 243 w 243"/>
                <a:gd name="T13" fmla="*/ 276 h 375"/>
                <a:gd name="T14" fmla="*/ 119 w 243"/>
                <a:gd name="T15" fmla="*/ 375 h 375"/>
                <a:gd name="T16" fmla="*/ 5 w 243"/>
                <a:gd name="T17" fmla="*/ 365 h 375"/>
                <a:gd name="T18" fmla="*/ 9 w 243"/>
                <a:gd name="T19" fmla="*/ 326 h 375"/>
                <a:gd name="T20" fmla="*/ 120 w 243"/>
                <a:gd name="T21" fmla="*/ 329 h 375"/>
                <a:gd name="T22" fmla="*/ 189 w 243"/>
                <a:gd name="T23" fmla="*/ 275 h 375"/>
                <a:gd name="T24" fmla="*/ 146 w 243"/>
                <a:gd name="T25" fmla="*/ 219 h 375"/>
                <a:gd name="T26" fmla="*/ 72 w 243"/>
                <a:gd name="T27" fmla="*/ 199 h 375"/>
                <a:gd name="T28" fmla="*/ 0 w 243"/>
                <a:gd name="T29" fmla="*/ 96 h 375"/>
                <a:gd name="T30" fmla="*/ 120 w 243"/>
                <a:gd name="T31" fmla="*/ 0 h 375"/>
                <a:gd name="T32" fmla="*/ 229 w 243"/>
                <a:gd name="T33" fmla="*/ 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75">
                  <a:moveTo>
                    <a:pt x="229" y="11"/>
                  </a:moveTo>
                  <a:lnTo>
                    <a:pt x="226" y="49"/>
                  </a:lnTo>
                  <a:cubicBezTo>
                    <a:pt x="195" y="48"/>
                    <a:pt x="156" y="47"/>
                    <a:pt x="122" y="47"/>
                  </a:cubicBezTo>
                  <a:cubicBezTo>
                    <a:pt x="72" y="47"/>
                    <a:pt x="53" y="49"/>
                    <a:pt x="53" y="97"/>
                  </a:cubicBezTo>
                  <a:cubicBezTo>
                    <a:pt x="53" y="135"/>
                    <a:pt x="67" y="145"/>
                    <a:pt x="97" y="152"/>
                  </a:cubicBezTo>
                  <a:lnTo>
                    <a:pt x="169" y="172"/>
                  </a:lnTo>
                  <a:cubicBezTo>
                    <a:pt x="225" y="188"/>
                    <a:pt x="243" y="221"/>
                    <a:pt x="243" y="276"/>
                  </a:cubicBezTo>
                  <a:cubicBezTo>
                    <a:pt x="243" y="359"/>
                    <a:pt x="206" y="375"/>
                    <a:pt x="119" y="375"/>
                  </a:cubicBezTo>
                  <a:cubicBezTo>
                    <a:pt x="96" y="375"/>
                    <a:pt x="56" y="374"/>
                    <a:pt x="5" y="365"/>
                  </a:cubicBezTo>
                  <a:lnTo>
                    <a:pt x="9" y="326"/>
                  </a:lnTo>
                  <a:cubicBezTo>
                    <a:pt x="75" y="328"/>
                    <a:pt x="93" y="329"/>
                    <a:pt x="120" y="329"/>
                  </a:cubicBezTo>
                  <a:cubicBezTo>
                    <a:pt x="173" y="328"/>
                    <a:pt x="189" y="320"/>
                    <a:pt x="189" y="275"/>
                  </a:cubicBezTo>
                  <a:cubicBezTo>
                    <a:pt x="189" y="236"/>
                    <a:pt x="175" y="227"/>
                    <a:pt x="146" y="219"/>
                  </a:cubicBezTo>
                  <a:lnTo>
                    <a:pt x="72" y="199"/>
                  </a:lnTo>
                  <a:cubicBezTo>
                    <a:pt x="19" y="184"/>
                    <a:pt x="0" y="151"/>
                    <a:pt x="0" y="96"/>
                  </a:cubicBezTo>
                  <a:cubicBezTo>
                    <a:pt x="0" y="12"/>
                    <a:pt x="38" y="0"/>
                    <a:pt x="120" y="0"/>
                  </a:cubicBezTo>
                  <a:cubicBezTo>
                    <a:pt x="154" y="0"/>
                    <a:pt x="192" y="2"/>
                    <a:pt x="229" y="11"/>
                  </a:cubicBez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7" name="Rectangle 19"/>
            <p:cNvSpPr>
              <a:spLocks noChangeArrowheads="1"/>
            </p:cNvSpPr>
            <p:nvPr userDrawn="1"/>
          </p:nvSpPr>
          <p:spPr bwMode="auto">
            <a:xfrm>
              <a:off x="7834313" y="692150"/>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8" name="Freeform 20"/>
            <p:cNvSpPr>
              <a:spLocks/>
            </p:cNvSpPr>
            <p:nvPr userDrawn="1"/>
          </p:nvSpPr>
          <p:spPr bwMode="auto">
            <a:xfrm>
              <a:off x="7872413" y="692150"/>
              <a:ext cx="101600" cy="128587"/>
            </a:xfrm>
            <a:custGeom>
              <a:avLst/>
              <a:gdLst>
                <a:gd name="T0" fmla="*/ 168 w 283"/>
                <a:gd name="T1" fmla="*/ 47 h 363"/>
                <a:gd name="T2" fmla="*/ 168 w 283"/>
                <a:gd name="T3" fmla="*/ 363 h 363"/>
                <a:gd name="T4" fmla="*/ 114 w 283"/>
                <a:gd name="T5" fmla="*/ 363 h 363"/>
                <a:gd name="T6" fmla="*/ 114 w 283"/>
                <a:gd name="T7" fmla="*/ 47 h 363"/>
                <a:gd name="T8" fmla="*/ 0 w 283"/>
                <a:gd name="T9" fmla="*/ 47 h 363"/>
                <a:gd name="T10" fmla="*/ 0 w 283"/>
                <a:gd name="T11" fmla="*/ 0 h 363"/>
                <a:gd name="T12" fmla="*/ 283 w 283"/>
                <a:gd name="T13" fmla="*/ 0 h 363"/>
                <a:gd name="T14" fmla="*/ 283 w 283"/>
                <a:gd name="T15" fmla="*/ 47 h 363"/>
                <a:gd name="T16" fmla="*/ 168 w 283"/>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363">
                  <a:moveTo>
                    <a:pt x="168" y="47"/>
                  </a:moveTo>
                  <a:lnTo>
                    <a:pt x="168" y="363"/>
                  </a:lnTo>
                  <a:lnTo>
                    <a:pt x="114" y="363"/>
                  </a:lnTo>
                  <a:lnTo>
                    <a:pt x="114" y="47"/>
                  </a:lnTo>
                  <a:lnTo>
                    <a:pt x="0" y="47"/>
                  </a:lnTo>
                  <a:lnTo>
                    <a:pt x="0" y="0"/>
                  </a:lnTo>
                  <a:lnTo>
                    <a:pt x="283" y="0"/>
                  </a:lnTo>
                  <a:lnTo>
                    <a:pt x="283" y="47"/>
                  </a:lnTo>
                  <a:lnTo>
                    <a:pt x="168"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69" name="Freeform 21"/>
            <p:cNvSpPr>
              <a:spLocks noEditPoints="1"/>
            </p:cNvSpPr>
            <p:nvPr userDrawn="1"/>
          </p:nvSpPr>
          <p:spPr bwMode="auto">
            <a:xfrm>
              <a:off x="7969250" y="657225"/>
              <a:ext cx="114300" cy="163512"/>
            </a:xfrm>
            <a:custGeom>
              <a:avLst/>
              <a:gdLst>
                <a:gd name="T0" fmla="*/ 199 w 321"/>
                <a:gd name="T1" fmla="*/ 57 h 459"/>
                <a:gd name="T2" fmla="*/ 185 w 321"/>
                <a:gd name="T3" fmla="*/ 43 h 459"/>
                <a:gd name="T4" fmla="*/ 185 w 321"/>
                <a:gd name="T5" fmla="*/ 14 h 459"/>
                <a:gd name="T6" fmla="*/ 199 w 321"/>
                <a:gd name="T7" fmla="*/ 0 h 459"/>
                <a:gd name="T8" fmla="*/ 215 w 321"/>
                <a:gd name="T9" fmla="*/ 0 h 459"/>
                <a:gd name="T10" fmla="*/ 230 w 321"/>
                <a:gd name="T11" fmla="*/ 14 h 459"/>
                <a:gd name="T12" fmla="*/ 230 w 321"/>
                <a:gd name="T13" fmla="*/ 43 h 459"/>
                <a:gd name="T14" fmla="*/ 215 w 321"/>
                <a:gd name="T15" fmla="*/ 57 h 459"/>
                <a:gd name="T16" fmla="*/ 199 w 321"/>
                <a:gd name="T17" fmla="*/ 57 h 459"/>
                <a:gd name="T18" fmla="*/ 176 w 321"/>
                <a:gd name="T19" fmla="*/ 166 h 459"/>
                <a:gd name="T20" fmla="*/ 167 w 321"/>
                <a:gd name="T21" fmla="*/ 137 h 459"/>
                <a:gd name="T22" fmla="*/ 153 w 321"/>
                <a:gd name="T23" fmla="*/ 137 h 459"/>
                <a:gd name="T24" fmla="*/ 144 w 321"/>
                <a:gd name="T25" fmla="*/ 166 h 459"/>
                <a:gd name="T26" fmla="*/ 102 w 321"/>
                <a:gd name="T27" fmla="*/ 304 h 459"/>
                <a:gd name="T28" fmla="*/ 218 w 321"/>
                <a:gd name="T29" fmla="*/ 304 h 459"/>
                <a:gd name="T30" fmla="*/ 176 w 321"/>
                <a:gd name="T31" fmla="*/ 166 h 459"/>
                <a:gd name="T32" fmla="*/ 105 w 321"/>
                <a:gd name="T33" fmla="*/ 57 h 459"/>
                <a:gd name="T34" fmla="*/ 92 w 321"/>
                <a:gd name="T35" fmla="*/ 43 h 459"/>
                <a:gd name="T36" fmla="*/ 92 w 321"/>
                <a:gd name="T37" fmla="*/ 14 h 459"/>
                <a:gd name="T38" fmla="*/ 105 w 321"/>
                <a:gd name="T39" fmla="*/ 0 h 459"/>
                <a:gd name="T40" fmla="*/ 122 w 321"/>
                <a:gd name="T41" fmla="*/ 0 h 459"/>
                <a:gd name="T42" fmla="*/ 136 w 321"/>
                <a:gd name="T43" fmla="*/ 14 h 459"/>
                <a:gd name="T44" fmla="*/ 136 w 321"/>
                <a:gd name="T45" fmla="*/ 43 h 459"/>
                <a:gd name="T46" fmla="*/ 122 w 321"/>
                <a:gd name="T47" fmla="*/ 57 h 459"/>
                <a:gd name="T48" fmla="*/ 105 w 321"/>
                <a:gd name="T49" fmla="*/ 57 h 459"/>
                <a:gd name="T50" fmla="*/ 88 w 321"/>
                <a:gd name="T51" fmla="*/ 350 h 459"/>
                <a:gd name="T52" fmla="*/ 54 w 321"/>
                <a:gd name="T53" fmla="*/ 459 h 459"/>
                <a:gd name="T54" fmla="*/ 0 w 321"/>
                <a:gd name="T55" fmla="*/ 459 h 459"/>
                <a:gd name="T56" fmla="*/ 114 w 321"/>
                <a:gd name="T57" fmla="*/ 110 h 459"/>
                <a:gd name="T58" fmla="*/ 133 w 321"/>
                <a:gd name="T59" fmla="*/ 96 h 459"/>
                <a:gd name="T60" fmla="*/ 187 w 321"/>
                <a:gd name="T61" fmla="*/ 96 h 459"/>
                <a:gd name="T62" fmla="*/ 206 w 321"/>
                <a:gd name="T63" fmla="*/ 110 h 459"/>
                <a:gd name="T64" fmla="*/ 321 w 321"/>
                <a:gd name="T65" fmla="*/ 459 h 459"/>
                <a:gd name="T66" fmla="*/ 266 w 321"/>
                <a:gd name="T67" fmla="*/ 459 h 459"/>
                <a:gd name="T68" fmla="*/ 233 w 321"/>
                <a:gd name="T69" fmla="*/ 350 h 459"/>
                <a:gd name="T70" fmla="*/ 88 w 321"/>
                <a:gd name="T71" fmla="*/ 3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1" h="459">
                  <a:moveTo>
                    <a:pt x="199" y="57"/>
                  </a:moveTo>
                  <a:cubicBezTo>
                    <a:pt x="189" y="57"/>
                    <a:pt x="185" y="53"/>
                    <a:pt x="185" y="43"/>
                  </a:cubicBezTo>
                  <a:lnTo>
                    <a:pt x="185" y="14"/>
                  </a:lnTo>
                  <a:cubicBezTo>
                    <a:pt x="185" y="6"/>
                    <a:pt x="189" y="0"/>
                    <a:pt x="199" y="0"/>
                  </a:cubicBezTo>
                  <a:lnTo>
                    <a:pt x="215" y="0"/>
                  </a:lnTo>
                  <a:cubicBezTo>
                    <a:pt x="224" y="0"/>
                    <a:pt x="230" y="6"/>
                    <a:pt x="230" y="14"/>
                  </a:cubicBezTo>
                  <a:lnTo>
                    <a:pt x="230" y="43"/>
                  </a:lnTo>
                  <a:cubicBezTo>
                    <a:pt x="230" y="53"/>
                    <a:pt x="224" y="57"/>
                    <a:pt x="215" y="57"/>
                  </a:cubicBezTo>
                  <a:lnTo>
                    <a:pt x="199" y="57"/>
                  </a:lnTo>
                  <a:close/>
                  <a:moveTo>
                    <a:pt x="176" y="166"/>
                  </a:moveTo>
                  <a:cubicBezTo>
                    <a:pt x="173" y="157"/>
                    <a:pt x="170" y="146"/>
                    <a:pt x="167" y="137"/>
                  </a:cubicBezTo>
                  <a:lnTo>
                    <a:pt x="153" y="137"/>
                  </a:lnTo>
                  <a:cubicBezTo>
                    <a:pt x="150" y="146"/>
                    <a:pt x="147" y="157"/>
                    <a:pt x="144" y="166"/>
                  </a:cubicBezTo>
                  <a:lnTo>
                    <a:pt x="102" y="304"/>
                  </a:lnTo>
                  <a:lnTo>
                    <a:pt x="218" y="304"/>
                  </a:lnTo>
                  <a:lnTo>
                    <a:pt x="176" y="166"/>
                  </a:lnTo>
                  <a:close/>
                  <a:moveTo>
                    <a:pt x="105" y="57"/>
                  </a:moveTo>
                  <a:cubicBezTo>
                    <a:pt x="96" y="57"/>
                    <a:pt x="92" y="53"/>
                    <a:pt x="92" y="43"/>
                  </a:cubicBezTo>
                  <a:lnTo>
                    <a:pt x="92" y="14"/>
                  </a:lnTo>
                  <a:cubicBezTo>
                    <a:pt x="92" y="6"/>
                    <a:pt x="96" y="0"/>
                    <a:pt x="105" y="0"/>
                  </a:cubicBezTo>
                  <a:lnTo>
                    <a:pt x="122" y="0"/>
                  </a:lnTo>
                  <a:cubicBezTo>
                    <a:pt x="132" y="0"/>
                    <a:pt x="136" y="6"/>
                    <a:pt x="136" y="14"/>
                  </a:cubicBezTo>
                  <a:lnTo>
                    <a:pt x="136" y="43"/>
                  </a:lnTo>
                  <a:cubicBezTo>
                    <a:pt x="136" y="53"/>
                    <a:pt x="132" y="57"/>
                    <a:pt x="122" y="57"/>
                  </a:cubicBezTo>
                  <a:lnTo>
                    <a:pt x="105" y="57"/>
                  </a:lnTo>
                  <a:close/>
                  <a:moveTo>
                    <a:pt x="88" y="350"/>
                  </a:moveTo>
                  <a:lnTo>
                    <a:pt x="54" y="459"/>
                  </a:lnTo>
                  <a:lnTo>
                    <a:pt x="0" y="459"/>
                  </a:lnTo>
                  <a:lnTo>
                    <a:pt x="114" y="110"/>
                  </a:lnTo>
                  <a:cubicBezTo>
                    <a:pt x="116" y="102"/>
                    <a:pt x="124" y="96"/>
                    <a:pt x="133" y="96"/>
                  </a:cubicBezTo>
                  <a:lnTo>
                    <a:pt x="187" y="96"/>
                  </a:lnTo>
                  <a:cubicBezTo>
                    <a:pt x="196" y="96"/>
                    <a:pt x="204" y="102"/>
                    <a:pt x="206" y="110"/>
                  </a:cubicBezTo>
                  <a:lnTo>
                    <a:pt x="321" y="459"/>
                  </a:lnTo>
                  <a:lnTo>
                    <a:pt x="266" y="459"/>
                  </a:lnTo>
                  <a:lnTo>
                    <a:pt x="233" y="350"/>
                  </a:lnTo>
                  <a:lnTo>
                    <a:pt x="88" y="35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70" name="Freeform 22"/>
            <p:cNvSpPr>
              <a:spLocks/>
            </p:cNvSpPr>
            <p:nvPr userDrawn="1"/>
          </p:nvSpPr>
          <p:spPr bwMode="auto">
            <a:xfrm>
              <a:off x="8078788" y="692150"/>
              <a:ext cx="100012" cy="128587"/>
            </a:xfrm>
            <a:custGeom>
              <a:avLst/>
              <a:gdLst>
                <a:gd name="T0" fmla="*/ 167 w 282"/>
                <a:gd name="T1" fmla="*/ 47 h 363"/>
                <a:gd name="T2" fmla="*/ 167 w 282"/>
                <a:gd name="T3" fmla="*/ 363 h 363"/>
                <a:gd name="T4" fmla="*/ 114 w 282"/>
                <a:gd name="T5" fmla="*/ 363 h 363"/>
                <a:gd name="T6" fmla="*/ 114 w 282"/>
                <a:gd name="T7" fmla="*/ 47 h 363"/>
                <a:gd name="T8" fmla="*/ 0 w 282"/>
                <a:gd name="T9" fmla="*/ 47 h 363"/>
                <a:gd name="T10" fmla="*/ 0 w 282"/>
                <a:gd name="T11" fmla="*/ 0 h 363"/>
                <a:gd name="T12" fmla="*/ 282 w 282"/>
                <a:gd name="T13" fmla="*/ 0 h 363"/>
                <a:gd name="T14" fmla="*/ 282 w 282"/>
                <a:gd name="T15" fmla="*/ 47 h 363"/>
                <a:gd name="T16" fmla="*/ 167 w 282"/>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63">
                  <a:moveTo>
                    <a:pt x="167" y="47"/>
                  </a:moveTo>
                  <a:lnTo>
                    <a:pt x="167" y="363"/>
                  </a:lnTo>
                  <a:lnTo>
                    <a:pt x="114" y="363"/>
                  </a:lnTo>
                  <a:lnTo>
                    <a:pt x="114" y="47"/>
                  </a:lnTo>
                  <a:lnTo>
                    <a:pt x="0" y="47"/>
                  </a:lnTo>
                  <a:lnTo>
                    <a:pt x="0" y="0"/>
                  </a:lnTo>
                  <a:lnTo>
                    <a:pt x="282" y="0"/>
                  </a:lnTo>
                  <a:lnTo>
                    <a:pt x="282" y="47"/>
                  </a:lnTo>
                  <a:lnTo>
                    <a:pt x="167"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71" name="Freeform 7"/>
          <p:cNvSpPr>
            <a:spLocks noChangeAspect="1"/>
          </p:cNvSpPr>
          <p:nvPr userDrawn="1"/>
        </p:nvSpPr>
        <p:spPr bwMode="auto">
          <a:xfrm>
            <a:off x="1296143" y="0"/>
            <a:ext cx="7920881" cy="5184000"/>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7A786C">
              <a:alpha val="15000"/>
            </a:srgbClr>
          </a:solidFill>
          <a:ln>
            <a:noFill/>
          </a:ln>
        </p:spPr>
        <p:txBody>
          <a:bodyPr vert="horz" wrap="square" lIns="91440" tIns="45720" rIns="91440" bIns="45720" numCol="1" anchor="t" anchorCtr="0" compatLnSpc="1">
            <a:prstTxWarp prst="textNoShape">
              <a:avLst/>
            </a:prstTxWarp>
          </a:bodyPr>
          <a:lstStyle/>
          <a:p>
            <a:endParaRPr lang="de-DE"/>
          </a:p>
        </p:txBody>
      </p:sp>
      <p:sp>
        <p:nvSpPr>
          <p:cNvPr id="5" name="Datumsplatzhalter 4" hidden="1"/>
          <p:cNvSpPr>
            <a:spLocks noGrp="1"/>
          </p:cNvSpPr>
          <p:nvPr>
            <p:ph type="dt" sz="half" idx="15"/>
          </p:nvPr>
        </p:nvSpPr>
        <p:spPr>
          <a:xfrm>
            <a:off x="288032" y="5256683"/>
            <a:ext cx="864000" cy="288000"/>
          </a:xfrm>
        </p:spPr>
        <p:txBody>
          <a:bodyPr/>
          <a:lstStyle/>
          <a:p>
            <a:r>
              <a:rPr lang="de-DE" smtClean="0"/>
              <a:t>20. April 2020</a:t>
            </a:r>
            <a:endParaRPr lang="de-DE"/>
          </a:p>
        </p:txBody>
      </p:sp>
      <p:sp>
        <p:nvSpPr>
          <p:cNvPr id="6" name="Fußzeilenplatzhalter 5" hidden="1"/>
          <p:cNvSpPr>
            <a:spLocks noGrp="1"/>
          </p:cNvSpPr>
          <p:nvPr>
            <p:ph type="ftr" sz="quarter" idx="16"/>
          </p:nvPr>
        </p:nvSpPr>
        <p:spPr>
          <a:xfrm>
            <a:off x="2088232" y="5256715"/>
            <a:ext cx="5040000" cy="288000"/>
          </a:xfrm>
        </p:spPr>
        <p:txBody>
          <a:bodyPr/>
          <a:lstStyle/>
          <a:p>
            <a:r>
              <a:rPr lang="de-DE" smtClean="0"/>
              <a:t>Matthias Wübbeling - Vorlesung Netzwerksicherheit - SoSe 2020</a:t>
            </a:r>
            <a:endParaRPr lang="de-DE" dirty="0"/>
          </a:p>
        </p:txBody>
      </p:sp>
      <p:sp>
        <p:nvSpPr>
          <p:cNvPr id="8" name="Foliennummernplatzhalter 7" hidden="1"/>
          <p:cNvSpPr>
            <a:spLocks noGrp="1"/>
          </p:cNvSpPr>
          <p:nvPr>
            <p:ph type="sldNum" sz="quarter" idx="17"/>
          </p:nvPr>
        </p:nvSpPr>
        <p:spPr>
          <a:xfrm>
            <a:off x="8352992" y="5256683"/>
            <a:ext cx="576000" cy="288000"/>
          </a:xfrm>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1627339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20. April 2020</a:t>
            </a:r>
            <a:endParaRPr lang="de-DE"/>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3099342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68752" y="1223963"/>
            <a:ext cx="2160936" cy="3313112"/>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287339" y="1223963"/>
            <a:ext cx="6192000" cy="33120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20. April 2020</a:t>
            </a:r>
            <a:endParaRPr lang="de-DE"/>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402335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288992" y="1224603"/>
            <a:ext cx="8640000" cy="3312000"/>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smtClean="0"/>
              <a:t>20. April 2020</a:t>
            </a:r>
            <a:endParaRPr lang="de-DE"/>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99837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3" name="Textplatzhalter 2"/>
          <p:cNvSpPr>
            <a:spLocks noGrp="1"/>
          </p:cNvSpPr>
          <p:nvPr userDrawn="1">
            <p:ph type="body" idx="1"/>
          </p:nvPr>
        </p:nvSpPr>
        <p:spPr>
          <a:xfrm>
            <a:off x="1296864" y="1584307"/>
            <a:ext cx="6480000" cy="360000"/>
          </a:xfrm>
        </p:spPr>
        <p:txBody>
          <a:bodyPr wrap="none" bIns="0" anchor="b" anchorCtr="0"/>
          <a:lstStyle>
            <a:lvl1pPr marL="0" indent="0">
              <a:lnSpc>
                <a:spcPts val="2400"/>
              </a:lnSpc>
              <a:spcBef>
                <a:spcPts val="0"/>
              </a:spcBef>
              <a:spcAft>
                <a:spcPts val="0"/>
              </a:spcAft>
              <a:buNone/>
              <a:defRPr sz="2800" cap="all" baseline="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2" name="Titel 1"/>
          <p:cNvSpPr>
            <a:spLocks noGrp="1"/>
          </p:cNvSpPr>
          <p:nvPr userDrawn="1">
            <p:ph type="title"/>
          </p:nvPr>
        </p:nvSpPr>
        <p:spPr>
          <a:xfrm>
            <a:off x="1296864" y="1944507"/>
            <a:ext cx="6480000" cy="1728000"/>
          </a:xfrm>
        </p:spPr>
        <p:txBody>
          <a:bodyPr anchor="t"/>
          <a:lstStyle>
            <a:lvl1pPr algn="l">
              <a:lnSpc>
                <a:spcPts val="4400"/>
              </a:lnSpc>
              <a:defRPr sz="4000" b="0" cap="all">
                <a:solidFill>
                  <a:schemeClr val="accent2"/>
                </a:solidFill>
                <a:latin typeface="Exo 2 Semi Bold" pitchFamily="50" charset="0"/>
              </a:defRPr>
            </a:lvl1pPr>
          </a:lstStyle>
          <a:p>
            <a:r>
              <a:rPr lang="de-DE" dirty="0" smtClean="0"/>
              <a:t>Titelmasterformat durch Klicken bearbeiten</a:t>
            </a:r>
            <a:endParaRPr lang="de-DE" dirty="0"/>
          </a:p>
        </p:txBody>
      </p:sp>
      <p:sp>
        <p:nvSpPr>
          <p:cNvPr id="7" name="Datumsplatzhalter 6" hidden="1"/>
          <p:cNvSpPr>
            <a:spLocks noGrp="1"/>
          </p:cNvSpPr>
          <p:nvPr>
            <p:ph type="dt" sz="half" idx="10"/>
          </p:nvPr>
        </p:nvSpPr>
        <p:spPr>
          <a:xfrm>
            <a:off x="288032" y="5256683"/>
            <a:ext cx="864000" cy="288000"/>
          </a:xfrm>
        </p:spPr>
        <p:txBody>
          <a:bodyPr/>
          <a:lstStyle/>
          <a:p>
            <a:r>
              <a:rPr lang="de-DE" smtClean="0"/>
              <a:t>20. April 2020</a:t>
            </a:r>
            <a:endParaRPr lang="de-DE"/>
          </a:p>
        </p:txBody>
      </p:sp>
      <p:sp>
        <p:nvSpPr>
          <p:cNvPr id="8" name="Fußzeilenplatzhalter 7" hidden="1"/>
          <p:cNvSpPr>
            <a:spLocks noGrp="1"/>
          </p:cNvSpPr>
          <p:nvPr>
            <p:ph type="ftr" sz="quarter" idx="11"/>
          </p:nvPr>
        </p:nvSpPr>
        <p:spPr>
          <a:xfrm>
            <a:off x="2088232" y="5256715"/>
            <a:ext cx="5040000" cy="288000"/>
          </a:xfrm>
        </p:spPr>
        <p:txBody>
          <a:bodyPr/>
          <a:lstStyle/>
          <a:p>
            <a:r>
              <a:rPr lang="de-DE" smtClean="0"/>
              <a:t>Matthias Wübbeling - Vorlesung Netzwerksicherheit - SoSe 2020</a:t>
            </a:r>
            <a:endParaRPr lang="de-DE" dirty="0"/>
          </a:p>
        </p:txBody>
      </p:sp>
      <p:sp>
        <p:nvSpPr>
          <p:cNvPr id="9" name="Foliennummernplatzhalter 8" hidden="1"/>
          <p:cNvSpPr>
            <a:spLocks noGrp="1"/>
          </p:cNvSpPr>
          <p:nvPr>
            <p:ph type="sldNum" sz="quarter" idx="12"/>
          </p:nvPr>
        </p:nvSpPr>
        <p:spPr>
          <a:xfrm>
            <a:off x="8352992" y="5256683"/>
            <a:ext cx="576000" cy="288000"/>
          </a:xfrm>
        </p:spPr>
        <p:txBody>
          <a:bodyPr/>
          <a:lstStyle/>
          <a:p>
            <a:fld id="{527F1E04-A1A3-475C-A843-CFD0985386EF}" type="slidenum">
              <a:rPr lang="de-DE" smtClean="0"/>
              <a:pPr/>
              <a:t>‹Nr.›</a:t>
            </a:fld>
            <a:endParaRPr lang="de-DE"/>
          </a:p>
        </p:txBody>
      </p:sp>
      <p:grpSp>
        <p:nvGrpSpPr>
          <p:cNvPr id="10" name="Gruppieren 9"/>
          <p:cNvGrpSpPr>
            <a:grpSpLocks noChangeAspect="1"/>
          </p:cNvGrpSpPr>
          <p:nvPr userDrawn="1"/>
        </p:nvGrpSpPr>
        <p:grpSpPr>
          <a:xfrm>
            <a:off x="288034" y="288203"/>
            <a:ext cx="1686520" cy="648000"/>
            <a:chOff x="7081838" y="144463"/>
            <a:chExt cx="1871662" cy="719137"/>
          </a:xfrm>
        </p:grpSpPr>
        <p:sp>
          <p:nvSpPr>
            <p:cNvPr id="11" name="AutoShape 3"/>
            <p:cNvSpPr>
              <a:spLocks noChangeAspect="1" noChangeArrowheads="1" noTextEdit="1"/>
            </p:cNvSpPr>
            <p:nvPr userDrawn="1"/>
          </p:nvSpPr>
          <p:spPr bwMode="auto">
            <a:xfrm>
              <a:off x="7081838" y="144463"/>
              <a:ext cx="1871662"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Freeform 5"/>
            <p:cNvSpPr>
              <a:spLocks/>
            </p:cNvSpPr>
            <p:nvPr userDrawn="1"/>
          </p:nvSpPr>
          <p:spPr bwMode="auto">
            <a:xfrm>
              <a:off x="8216900" y="144463"/>
              <a:ext cx="455612" cy="392112"/>
            </a:xfrm>
            <a:custGeom>
              <a:avLst/>
              <a:gdLst>
                <a:gd name="T0" fmla="*/ 944 w 1277"/>
                <a:gd name="T1" fmla="*/ 552 h 1104"/>
                <a:gd name="T2" fmla="*/ 1277 w 1277"/>
                <a:gd name="T3" fmla="*/ 0 h 1104"/>
                <a:gd name="T4" fmla="*/ 0 w 1277"/>
                <a:gd name="T5" fmla="*/ 0 h 1104"/>
                <a:gd name="T6" fmla="*/ 0 w 1277"/>
                <a:gd name="T7" fmla="*/ 1104 h 1104"/>
                <a:gd name="T8" fmla="*/ 944 w 1277"/>
                <a:gd name="T9" fmla="*/ 552 h 1104"/>
              </a:gdLst>
              <a:ahLst/>
              <a:cxnLst>
                <a:cxn ang="0">
                  <a:pos x="T0" y="T1"/>
                </a:cxn>
                <a:cxn ang="0">
                  <a:pos x="T2" y="T3"/>
                </a:cxn>
                <a:cxn ang="0">
                  <a:pos x="T4" y="T5"/>
                </a:cxn>
                <a:cxn ang="0">
                  <a:pos x="T6" y="T7"/>
                </a:cxn>
                <a:cxn ang="0">
                  <a:pos x="T8" y="T9"/>
                </a:cxn>
              </a:cxnLst>
              <a:rect l="0" t="0" r="r" b="b"/>
              <a:pathLst>
                <a:path w="1277" h="1104">
                  <a:moveTo>
                    <a:pt x="944" y="552"/>
                  </a:moveTo>
                  <a:cubicBezTo>
                    <a:pt x="1110" y="357"/>
                    <a:pt x="1203" y="197"/>
                    <a:pt x="1277" y="0"/>
                  </a:cubicBezTo>
                  <a:lnTo>
                    <a:pt x="0" y="0"/>
                  </a:lnTo>
                  <a:lnTo>
                    <a:pt x="0" y="1104"/>
                  </a:lnTo>
                  <a:cubicBezTo>
                    <a:pt x="253" y="1070"/>
                    <a:pt x="607" y="949"/>
                    <a:pt x="944" y="552"/>
                  </a:cubicBezTo>
                  <a:close/>
                </a:path>
              </a:pathLst>
            </a:custGeom>
            <a:solidFill>
              <a:srgbClr val="07529A"/>
            </a:solidFill>
            <a:ln>
              <a:noFill/>
            </a:ln>
          </p:spPr>
          <p:txBody>
            <a:bodyPr vert="horz" wrap="square" lIns="91440" tIns="45720" rIns="91440" bIns="45720" numCol="1" anchor="t" anchorCtr="0" compatLnSpc="1">
              <a:prstTxWarp prst="textNoShape">
                <a:avLst/>
              </a:prstTxWarp>
            </a:bodyPr>
            <a:lstStyle/>
            <a:p>
              <a:endParaRPr lang="de-DE"/>
            </a:p>
          </p:txBody>
        </p:sp>
        <p:sp>
          <p:nvSpPr>
            <p:cNvPr id="13" name="Rectangle 6"/>
            <p:cNvSpPr>
              <a:spLocks noChangeArrowheads="1"/>
            </p:cNvSpPr>
            <p:nvPr userDrawn="1"/>
          </p:nvSpPr>
          <p:spPr bwMode="auto">
            <a:xfrm>
              <a:off x="8216900" y="654050"/>
              <a:ext cx="714375" cy="200025"/>
            </a:xfrm>
            <a:prstGeom prst="rect">
              <a:avLst/>
            </a:prstGeom>
            <a:solidFill>
              <a:srgbClr val="EAB90C"/>
            </a:solidFill>
            <a:ln>
              <a:noFill/>
            </a:ln>
          </p:spPr>
          <p:txBody>
            <a:bodyPr vert="horz" wrap="square" lIns="91440" tIns="45720" rIns="91440" bIns="45720" numCol="1" anchor="t" anchorCtr="0" compatLnSpc="1">
              <a:prstTxWarp prst="textNoShape">
                <a:avLst/>
              </a:prstTxWarp>
            </a:bodyPr>
            <a:lstStyle/>
            <a:p>
              <a:endParaRPr lang="de-DE"/>
            </a:p>
          </p:txBody>
        </p:sp>
        <p:sp>
          <p:nvSpPr>
            <p:cNvPr id="14" name="Freeform 7"/>
            <p:cNvSpPr>
              <a:spLocks/>
            </p:cNvSpPr>
            <p:nvPr userDrawn="1"/>
          </p:nvSpPr>
          <p:spPr bwMode="auto">
            <a:xfrm>
              <a:off x="8216900" y="144463"/>
              <a:ext cx="714375" cy="477837"/>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8"/>
            <p:cNvSpPr>
              <a:spLocks noEditPoints="1"/>
            </p:cNvSpPr>
            <p:nvPr userDrawn="1"/>
          </p:nvSpPr>
          <p:spPr bwMode="auto">
            <a:xfrm>
              <a:off x="8250238" y="690563"/>
              <a:ext cx="95250" cy="131762"/>
            </a:xfrm>
            <a:custGeom>
              <a:avLst/>
              <a:gdLst>
                <a:gd name="T0" fmla="*/ 134 w 264"/>
                <a:gd name="T1" fmla="*/ 318 h 371"/>
                <a:gd name="T2" fmla="*/ 198 w 264"/>
                <a:gd name="T3" fmla="*/ 265 h 371"/>
                <a:gd name="T4" fmla="*/ 132 w 264"/>
                <a:gd name="T5" fmla="*/ 203 h 371"/>
                <a:gd name="T6" fmla="*/ 65 w 264"/>
                <a:gd name="T7" fmla="*/ 203 h 371"/>
                <a:gd name="T8" fmla="*/ 65 w 264"/>
                <a:gd name="T9" fmla="*/ 318 h 371"/>
                <a:gd name="T10" fmla="*/ 134 w 264"/>
                <a:gd name="T11" fmla="*/ 318 h 371"/>
                <a:gd name="T12" fmla="*/ 65 w 264"/>
                <a:gd name="T13" fmla="*/ 53 h 371"/>
                <a:gd name="T14" fmla="*/ 65 w 264"/>
                <a:gd name="T15" fmla="*/ 155 h 371"/>
                <a:gd name="T16" fmla="*/ 131 w 264"/>
                <a:gd name="T17" fmla="*/ 155 h 371"/>
                <a:gd name="T18" fmla="*/ 190 w 264"/>
                <a:gd name="T19" fmla="*/ 103 h 371"/>
                <a:gd name="T20" fmla="*/ 126 w 264"/>
                <a:gd name="T21" fmla="*/ 53 h 371"/>
                <a:gd name="T22" fmla="*/ 65 w 264"/>
                <a:gd name="T23" fmla="*/ 53 h 371"/>
                <a:gd name="T24" fmla="*/ 191 w 264"/>
                <a:gd name="T25" fmla="*/ 180 h 371"/>
                <a:gd name="T26" fmla="*/ 264 w 264"/>
                <a:gd name="T27" fmla="*/ 277 h 371"/>
                <a:gd name="T28" fmla="*/ 145 w 264"/>
                <a:gd name="T29" fmla="*/ 371 h 371"/>
                <a:gd name="T30" fmla="*/ 0 w 264"/>
                <a:gd name="T31" fmla="*/ 367 h 371"/>
                <a:gd name="T32" fmla="*/ 0 w 264"/>
                <a:gd name="T33" fmla="*/ 4 h 371"/>
                <a:gd name="T34" fmla="*/ 129 w 264"/>
                <a:gd name="T35" fmla="*/ 0 h 371"/>
                <a:gd name="T36" fmla="*/ 253 w 264"/>
                <a:gd name="T37" fmla="*/ 95 h 371"/>
                <a:gd name="T38" fmla="*/ 191 w 264"/>
                <a:gd name="T39" fmla="*/ 178 h 371"/>
                <a:gd name="T40" fmla="*/ 191 w 264"/>
                <a:gd name="T41"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371">
                  <a:moveTo>
                    <a:pt x="134" y="318"/>
                  </a:moveTo>
                  <a:cubicBezTo>
                    <a:pt x="183" y="318"/>
                    <a:pt x="198" y="308"/>
                    <a:pt x="198" y="265"/>
                  </a:cubicBezTo>
                  <a:cubicBezTo>
                    <a:pt x="198" y="216"/>
                    <a:pt x="182" y="204"/>
                    <a:pt x="132" y="203"/>
                  </a:cubicBezTo>
                  <a:lnTo>
                    <a:pt x="65" y="203"/>
                  </a:lnTo>
                  <a:lnTo>
                    <a:pt x="65" y="318"/>
                  </a:lnTo>
                  <a:lnTo>
                    <a:pt x="134" y="318"/>
                  </a:lnTo>
                  <a:close/>
                  <a:moveTo>
                    <a:pt x="65" y="53"/>
                  </a:moveTo>
                  <a:lnTo>
                    <a:pt x="65" y="155"/>
                  </a:lnTo>
                  <a:lnTo>
                    <a:pt x="131" y="155"/>
                  </a:lnTo>
                  <a:cubicBezTo>
                    <a:pt x="175" y="155"/>
                    <a:pt x="190" y="145"/>
                    <a:pt x="190" y="103"/>
                  </a:cubicBezTo>
                  <a:cubicBezTo>
                    <a:pt x="190" y="63"/>
                    <a:pt x="174" y="53"/>
                    <a:pt x="126" y="53"/>
                  </a:cubicBezTo>
                  <a:lnTo>
                    <a:pt x="65" y="53"/>
                  </a:lnTo>
                  <a:close/>
                  <a:moveTo>
                    <a:pt x="191" y="180"/>
                  </a:moveTo>
                  <a:cubicBezTo>
                    <a:pt x="245" y="185"/>
                    <a:pt x="264" y="219"/>
                    <a:pt x="264" y="277"/>
                  </a:cubicBezTo>
                  <a:cubicBezTo>
                    <a:pt x="264" y="351"/>
                    <a:pt x="230" y="371"/>
                    <a:pt x="145" y="371"/>
                  </a:cubicBezTo>
                  <a:cubicBezTo>
                    <a:pt x="79" y="371"/>
                    <a:pt x="44" y="371"/>
                    <a:pt x="0" y="367"/>
                  </a:cubicBezTo>
                  <a:lnTo>
                    <a:pt x="0" y="4"/>
                  </a:lnTo>
                  <a:cubicBezTo>
                    <a:pt x="39" y="1"/>
                    <a:pt x="71" y="0"/>
                    <a:pt x="129" y="0"/>
                  </a:cubicBezTo>
                  <a:cubicBezTo>
                    <a:pt x="220" y="0"/>
                    <a:pt x="253" y="20"/>
                    <a:pt x="253" y="95"/>
                  </a:cubicBezTo>
                  <a:cubicBezTo>
                    <a:pt x="253" y="147"/>
                    <a:pt x="235" y="174"/>
                    <a:pt x="191" y="178"/>
                  </a:cubicBezTo>
                  <a:lnTo>
                    <a:pt x="191" y="18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9"/>
            <p:cNvSpPr>
              <a:spLocks noEditPoints="1"/>
            </p:cNvSpPr>
            <p:nvPr userDrawn="1"/>
          </p:nvSpPr>
          <p:spPr bwMode="auto">
            <a:xfrm>
              <a:off x="8364538" y="688975"/>
              <a:ext cx="106362" cy="133350"/>
            </a:xfrm>
            <a:custGeom>
              <a:avLst/>
              <a:gdLst>
                <a:gd name="T0" fmla="*/ 69 w 299"/>
                <a:gd name="T1" fmla="*/ 188 h 376"/>
                <a:gd name="T2" fmla="*/ 149 w 299"/>
                <a:gd name="T3" fmla="*/ 320 h 376"/>
                <a:gd name="T4" fmla="*/ 230 w 299"/>
                <a:gd name="T5" fmla="*/ 188 h 376"/>
                <a:gd name="T6" fmla="*/ 149 w 299"/>
                <a:gd name="T7" fmla="*/ 56 h 376"/>
                <a:gd name="T8" fmla="*/ 69 w 299"/>
                <a:gd name="T9" fmla="*/ 188 h 376"/>
                <a:gd name="T10" fmla="*/ 299 w 299"/>
                <a:gd name="T11" fmla="*/ 188 h 376"/>
                <a:gd name="T12" fmla="*/ 149 w 299"/>
                <a:gd name="T13" fmla="*/ 376 h 376"/>
                <a:gd name="T14" fmla="*/ 0 w 299"/>
                <a:gd name="T15" fmla="*/ 188 h 376"/>
                <a:gd name="T16" fmla="*/ 149 w 299"/>
                <a:gd name="T17" fmla="*/ 0 h 376"/>
                <a:gd name="T18" fmla="*/ 299 w 299"/>
                <a:gd name="T1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376">
                  <a:moveTo>
                    <a:pt x="69" y="188"/>
                  </a:moveTo>
                  <a:cubicBezTo>
                    <a:pt x="69" y="289"/>
                    <a:pt x="88" y="320"/>
                    <a:pt x="149" y="320"/>
                  </a:cubicBezTo>
                  <a:cubicBezTo>
                    <a:pt x="211" y="320"/>
                    <a:pt x="230" y="289"/>
                    <a:pt x="230" y="188"/>
                  </a:cubicBezTo>
                  <a:cubicBezTo>
                    <a:pt x="230" y="87"/>
                    <a:pt x="211" y="56"/>
                    <a:pt x="149" y="56"/>
                  </a:cubicBezTo>
                  <a:cubicBezTo>
                    <a:pt x="88" y="56"/>
                    <a:pt x="69" y="87"/>
                    <a:pt x="69" y="188"/>
                  </a:cubicBezTo>
                  <a:close/>
                  <a:moveTo>
                    <a:pt x="299" y="188"/>
                  </a:moveTo>
                  <a:cubicBezTo>
                    <a:pt x="299" y="332"/>
                    <a:pt x="260" y="376"/>
                    <a:pt x="149" y="376"/>
                  </a:cubicBezTo>
                  <a:cubicBezTo>
                    <a:pt x="39" y="376"/>
                    <a:pt x="0" y="332"/>
                    <a:pt x="0" y="188"/>
                  </a:cubicBezTo>
                  <a:cubicBezTo>
                    <a:pt x="0" y="44"/>
                    <a:pt x="39" y="0"/>
                    <a:pt x="149" y="0"/>
                  </a:cubicBezTo>
                  <a:cubicBezTo>
                    <a:pt x="260" y="0"/>
                    <a:pt x="299" y="44"/>
                    <a:pt x="299"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0"/>
            <p:cNvSpPr>
              <a:spLocks/>
            </p:cNvSpPr>
            <p:nvPr userDrawn="1"/>
          </p:nvSpPr>
          <p:spPr bwMode="auto">
            <a:xfrm>
              <a:off x="8496300" y="692150"/>
              <a:ext cx="104775" cy="128587"/>
            </a:xfrm>
            <a:custGeom>
              <a:avLst/>
              <a:gdLst>
                <a:gd name="T0" fmla="*/ 295 w 295"/>
                <a:gd name="T1" fmla="*/ 339 h 363"/>
                <a:gd name="T2" fmla="*/ 271 w 295"/>
                <a:gd name="T3" fmla="*/ 363 h 363"/>
                <a:gd name="T4" fmla="*/ 219 w 295"/>
                <a:gd name="T5" fmla="*/ 363 h 363"/>
                <a:gd name="T6" fmla="*/ 192 w 295"/>
                <a:gd name="T7" fmla="*/ 343 h 363"/>
                <a:gd name="T8" fmla="*/ 90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4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7" y="363"/>
                    <a:pt x="271" y="363"/>
                  </a:cubicBezTo>
                  <a:lnTo>
                    <a:pt x="219" y="363"/>
                  </a:lnTo>
                  <a:cubicBezTo>
                    <a:pt x="205" y="363"/>
                    <a:pt x="197" y="357"/>
                    <a:pt x="192" y="343"/>
                  </a:cubicBezTo>
                  <a:lnTo>
                    <a:pt x="90"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4"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1"/>
            <p:cNvSpPr>
              <a:spLocks/>
            </p:cNvSpPr>
            <p:nvPr userDrawn="1"/>
          </p:nvSpPr>
          <p:spPr bwMode="auto">
            <a:xfrm>
              <a:off x="8629650" y="692150"/>
              <a:ext cx="104775" cy="128587"/>
            </a:xfrm>
            <a:custGeom>
              <a:avLst/>
              <a:gdLst>
                <a:gd name="T0" fmla="*/ 295 w 295"/>
                <a:gd name="T1" fmla="*/ 339 h 363"/>
                <a:gd name="T2" fmla="*/ 271 w 295"/>
                <a:gd name="T3" fmla="*/ 363 h 363"/>
                <a:gd name="T4" fmla="*/ 219 w 295"/>
                <a:gd name="T5" fmla="*/ 363 h 363"/>
                <a:gd name="T6" fmla="*/ 191 w 295"/>
                <a:gd name="T7" fmla="*/ 343 h 363"/>
                <a:gd name="T8" fmla="*/ 89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3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6" y="363"/>
                    <a:pt x="271" y="363"/>
                  </a:cubicBezTo>
                  <a:lnTo>
                    <a:pt x="219" y="363"/>
                  </a:lnTo>
                  <a:cubicBezTo>
                    <a:pt x="204" y="363"/>
                    <a:pt x="197" y="357"/>
                    <a:pt x="191" y="343"/>
                  </a:cubicBezTo>
                  <a:lnTo>
                    <a:pt x="89"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3"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2"/>
            <p:cNvSpPr>
              <a:spLocks/>
            </p:cNvSpPr>
            <p:nvPr userDrawn="1"/>
          </p:nvSpPr>
          <p:spPr bwMode="auto">
            <a:xfrm>
              <a:off x="7081838" y="695058"/>
              <a:ext cx="95250" cy="130175"/>
            </a:xfrm>
            <a:custGeom>
              <a:avLst/>
              <a:gdLst>
                <a:gd name="T0" fmla="*/ 267 w 267"/>
                <a:gd name="T1" fmla="*/ 223 h 370"/>
                <a:gd name="T2" fmla="*/ 136 w 267"/>
                <a:gd name="T3" fmla="*/ 370 h 370"/>
                <a:gd name="T4" fmla="*/ 0 w 267"/>
                <a:gd name="T5" fmla="*/ 223 h 370"/>
                <a:gd name="T6" fmla="*/ 0 w 267"/>
                <a:gd name="T7" fmla="*/ 0 h 370"/>
                <a:gd name="T8" fmla="*/ 53 w 267"/>
                <a:gd name="T9" fmla="*/ 0 h 370"/>
                <a:gd name="T10" fmla="*/ 53 w 267"/>
                <a:gd name="T11" fmla="*/ 223 h 370"/>
                <a:gd name="T12" fmla="*/ 134 w 267"/>
                <a:gd name="T13" fmla="*/ 323 h 370"/>
                <a:gd name="T14" fmla="*/ 215 w 267"/>
                <a:gd name="T15" fmla="*/ 223 h 370"/>
                <a:gd name="T16" fmla="*/ 215 w 267"/>
                <a:gd name="T17" fmla="*/ 0 h 370"/>
                <a:gd name="T18" fmla="*/ 267 w 267"/>
                <a:gd name="T19" fmla="*/ 0 h 370"/>
                <a:gd name="T20" fmla="*/ 267 w 267"/>
                <a:gd name="T21" fmla="*/ 22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370">
                  <a:moveTo>
                    <a:pt x="267" y="223"/>
                  </a:moveTo>
                  <a:cubicBezTo>
                    <a:pt x="267" y="330"/>
                    <a:pt x="232" y="370"/>
                    <a:pt x="136" y="370"/>
                  </a:cubicBezTo>
                  <a:cubicBezTo>
                    <a:pt x="36" y="370"/>
                    <a:pt x="0" y="330"/>
                    <a:pt x="0" y="223"/>
                  </a:cubicBezTo>
                  <a:lnTo>
                    <a:pt x="0" y="0"/>
                  </a:lnTo>
                  <a:lnTo>
                    <a:pt x="53" y="0"/>
                  </a:lnTo>
                  <a:lnTo>
                    <a:pt x="53" y="223"/>
                  </a:lnTo>
                  <a:cubicBezTo>
                    <a:pt x="53" y="298"/>
                    <a:pt x="73" y="323"/>
                    <a:pt x="134" y="323"/>
                  </a:cubicBezTo>
                  <a:cubicBezTo>
                    <a:pt x="193" y="323"/>
                    <a:pt x="215" y="298"/>
                    <a:pt x="215" y="223"/>
                  </a:cubicBezTo>
                  <a:lnTo>
                    <a:pt x="215" y="0"/>
                  </a:lnTo>
                  <a:lnTo>
                    <a:pt x="267" y="0"/>
                  </a:lnTo>
                  <a:lnTo>
                    <a:pt x="267" y="22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0" name="Freeform 13"/>
            <p:cNvSpPr>
              <a:spLocks/>
            </p:cNvSpPr>
            <p:nvPr userDrawn="1"/>
          </p:nvSpPr>
          <p:spPr bwMode="auto">
            <a:xfrm>
              <a:off x="7207250" y="695058"/>
              <a:ext cx="101600" cy="128587"/>
            </a:xfrm>
            <a:custGeom>
              <a:avLst/>
              <a:gdLst>
                <a:gd name="T0" fmla="*/ 284 w 284"/>
                <a:gd name="T1" fmla="*/ 343 h 363"/>
                <a:gd name="T2" fmla="*/ 265 w 284"/>
                <a:gd name="T3" fmla="*/ 363 h 363"/>
                <a:gd name="T4" fmla="*/ 215 w 284"/>
                <a:gd name="T5" fmla="*/ 363 h 363"/>
                <a:gd name="T6" fmla="*/ 192 w 284"/>
                <a:gd name="T7" fmla="*/ 347 h 363"/>
                <a:gd name="T8" fmla="*/ 79 w 284"/>
                <a:gd name="T9" fmla="*/ 100 h 363"/>
                <a:gd name="T10" fmla="*/ 57 w 284"/>
                <a:gd name="T11" fmla="*/ 49 h 363"/>
                <a:gd name="T12" fmla="*/ 50 w 284"/>
                <a:gd name="T13" fmla="*/ 49 h 363"/>
                <a:gd name="T14" fmla="*/ 53 w 284"/>
                <a:gd name="T15" fmla="*/ 100 h 363"/>
                <a:gd name="T16" fmla="*/ 53 w 284"/>
                <a:gd name="T17" fmla="*/ 363 h 363"/>
                <a:gd name="T18" fmla="*/ 0 w 284"/>
                <a:gd name="T19" fmla="*/ 363 h 363"/>
                <a:gd name="T20" fmla="*/ 0 w 284"/>
                <a:gd name="T21" fmla="*/ 21 h 363"/>
                <a:gd name="T22" fmla="*/ 20 w 284"/>
                <a:gd name="T23" fmla="*/ 0 h 363"/>
                <a:gd name="T24" fmla="*/ 68 w 284"/>
                <a:gd name="T25" fmla="*/ 0 h 363"/>
                <a:gd name="T26" fmla="*/ 92 w 284"/>
                <a:gd name="T27" fmla="*/ 17 h 363"/>
                <a:gd name="T28" fmla="*/ 202 w 284"/>
                <a:gd name="T29" fmla="*/ 257 h 363"/>
                <a:gd name="T30" fmla="*/ 227 w 284"/>
                <a:gd name="T31" fmla="*/ 312 h 363"/>
                <a:gd name="T32" fmla="*/ 235 w 284"/>
                <a:gd name="T33" fmla="*/ 312 h 363"/>
                <a:gd name="T34" fmla="*/ 232 w 284"/>
                <a:gd name="T35" fmla="*/ 255 h 363"/>
                <a:gd name="T36" fmla="*/ 232 w 284"/>
                <a:gd name="T37" fmla="*/ 0 h 363"/>
                <a:gd name="T38" fmla="*/ 284 w 284"/>
                <a:gd name="T39" fmla="*/ 0 h 363"/>
                <a:gd name="T40" fmla="*/ 284 w 284"/>
                <a:gd name="T41" fmla="*/ 34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363">
                  <a:moveTo>
                    <a:pt x="284" y="343"/>
                  </a:moveTo>
                  <a:cubicBezTo>
                    <a:pt x="284" y="356"/>
                    <a:pt x="277" y="363"/>
                    <a:pt x="265" y="363"/>
                  </a:cubicBezTo>
                  <a:lnTo>
                    <a:pt x="215" y="363"/>
                  </a:lnTo>
                  <a:cubicBezTo>
                    <a:pt x="203" y="363"/>
                    <a:pt x="197" y="358"/>
                    <a:pt x="192" y="347"/>
                  </a:cubicBezTo>
                  <a:lnTo>
                    <a:pt x="79" y="100"/>
                  </a:lnTo>
                  <a:cubicBezTo>
                    <a:pt x="73" y="86"/>
                    <a:pt x="62" y="64"/>
                    <a:pt x="57" y="49"/>
                  </a:cubicBezTo>
                  <a:lnTo>
                    <a:pt x="50" y="49"/>
                  </a:lnTo>
                  <a:cubicBezTo>
                    <a:pt x="52" y="66"/>
                    <a:pt x="53" y="83"/>
                    <a:pt x="53" y="100"/>
                  </a:cubicBezTo>
                  <a:lnTo>
                    <a:pt x="53" y="363"/>
                  </a:lnTo>
                  <a:lnTo>
                    <a:pt x="0" y="363"/>
                  </a:lnTo>
                  <a:lnTo>
                    <a:pt x="0" y="21"/>
                  </a:lnTo>
                  <a:cubicBezTo>
                    <a:pt x="0" y="7"/>
                    <a:pt x="7" y="0"/>
                    <a:pt x="20" y="0"/>
                  </a:cubicBezTo>
                  <a:lnTo>
                    <a:pt x="68" y="0"/>
                  </a:lnTo>
                  <a:cubicBezTo>
                    <a:pt x="80" y="0"/>
                    <a:pt x="86" y="6"/>
                    <a:pt x="92" y="17"/>
                  </a:cubicBezTo>
                  <a:lnTo>
                    <a:pt x="202" y="257"/>
                  </a:lnTo>
                  <a:cubicBezTo>
                    <a:pt x="208" y="272"/>
                    <a:pt x="219" y="293"/>
                    <a:pt x="227" y="312"/>
                  </a:cubicBezTo>
                  <a:lnTo>
                    <a:pt x="235" y="312"/>
                  </a:lnTo>
                  <a:cubicBezTo>
                    <a:pt x="233" y="293"/>
                    <a:pt x="232" y="274"/>
                    <a:pt x="232" y="255"/>
                  </a:cubicBezTo>
                  <a:lnTo>
                    <a:pt x="232" y="0"/>
                  </a:lnTo>
                  <a:lnTo>
                    <a:pt x="284" y="0"/>
                  </a:lnTo>
                  <a:lnTo>
                    <a:pt x="284" y="34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1" name="Rectangle 14"/>
            <p:cNvSpPr>
              <a:spLocks noChangeArrowheads="1"/>
            </p:cNvSpPr>
            <p:nvPr userDrawn="1"/>
          </p:nvSpPr>
          <p:spPr bwMode="auto">
            <a:xfrm>
              <a:off x="7340600" y="695058"/>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2" name="Freeform 15"/>
            <p:cNvSpPr>
              <a:spLocks/>
            </p:cNvSpPr>
            <p:nvPr userDrawn="1"/>
          </p:nvSpPr>
          <p:spPr bwMode="auto">
            <a:xfrm>
              <a:off x="7378701" y="695058"/>
              <a:ext cx="109537" cy="128587"/>
            </a:xfrm>
            <a:custGeom>
              <a:avLst/>
              <a:gdLst>
                <a:gd name="T0" fmla="*/ 199 w 306"/>
                <a:gd name="T1" fmla="*/ 348 h 363"/>
                <a:gd name="T2" fmla="*/ 179 w 306"/>
                <a:gd name="T3" fmla="*/ 363 h 363"/>
                <a:gd name="T4" fmla="*/ 128 w 306"/>
                <a:gd name="T5" fmla="*/ 363 h 363"/>
                <a:gd name="T6" fmla="*/ 108 w 306"/>
                <a:gd name="T7" fmla="*/ 348 h 363"/>
                <a:gd name="T8" fmla="*/ 0 w 306"/>
                <a:gd name="T9" fmla="*/ 0 h 363"/>
                <a:gd name="T10" fmla="*/ 55 w 306"/>
                <a:gd name="T11" fmla="*/ 0 h 363"/>
                <a:gd name="T12" fmla="*/ 137 w 306"/>
                <a:gd name="T13" fmla="*/ 283 h 363"/>
                <a:gd name="T14" fmla="*/ 147 w 306"/>
                <a:gd name="T15" fmla="*/ 323 h 363"/>
                <a:gd name="T16" fmla="*/ 161 w 306"/>
                <a:gd name="T17" fmla="*/ 323 h 363"/>
                <a:gd name="T18" fmla="*/ 171 w 306"/>
                <a:gd name="T19" fmla="*/ 283 h 363"/>
                <a:gd name="T20" fmla="*/ 252 w 306"/>
                <a:gd name="T21" fmla="*/ 0 h 363"/>
                <a:gd name="T22" fmla="*/ 306 w 306"/>
                <a:gd name="T23" fmla="*/ 0 h 363"/>
                <a:gd name="T24" fmla="*/ 199 w 306"/>
                <a:gd name="T25" fmla="*/ 348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363">
                  <a:moveTo>
                    <a:pt x="199" y="348"/>
                  </a:moveTo>
                  <a:cubicBezTo>
                    <a:pt x="197" y="357"/>
                    <a:pt x="189" y="363"/>
                    <a:pt x="179" y="363"/>
                  </a:cubicBezTo>
                  <a:lnTo>
                    <a:pt x="128" y="363"/>
                  </a:lnTo>
                  <a:cubicBezTo>
                    <a:pt x="118" y="363"/>
                    <a:pt x="110" y="357"/>
                    <a:pt x="108" y="348"/>
                  </a:cubicBezTo>
                  <a:lnTo>
                    <a:pt x="0" y="0"/>
                  </a:lnTo>
                  <a:lnTo>
                    <a:pt x="55" y="0"/>
                  </a:lnTo>
                  <a:lnTo>
                    <a:pt x="137" y="283"/>
                  </a:lnTo>
                  <a:cubicBezTo>
                    <a:pt x="140" y="296"/>
                    <a:pt x="143" y="310"/>
                    <a:pt x="147" y="323"/>
                  </a:cubicBezTo>
                  <a:lnTo>
                    <a:pt x="161" y="323"/>
                  </a:lnTo>
                  <a:cubicBezTo>
                    <a:pt x="163" y="310"/>
                    <a:pt x="167" y="296"/>
                    <a:pt x="171" y="283"/>
                  </a:cubicBezTo>
                  <a:lnTo>
                    <a:pt x="252" y="0"/>
                  </a:lnTo>
                  <a:lnTo>
                    <a:pt x="306" y="0"/>
                  </a:lnTo>
                  <a:lnTo>
                    <a:pt x="199" y="348"/>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3" name="Freeform 16"/>
            <p:cNvSpPr>
              <a:spLocks/>
            </p:cNvSpPr>
            <p:nvPr userDrawn="1"/>
          </p:nvSpPr>
          <p:spPr bwMode="auto">
            <a:xfrm>
              <a:off x="7505700" y="695058"/>
              <a:ext cx="80962" cy="128587"/>
            </a:xfrm>
            <a:custGeom>
              <a:avLst/>
              <a:gdLst>
                <a:gd name="T0" fmla="*/ 228 w 228"/>
                <a:gd name="T1" fmla="*/ 361 h 365"/>
                <a:gd name="T2" fmla="*/ 73 w 228"/>
                <a:gd name="T3" fmla="*/ 365 h 365"/>
                <a:gd name="T4" fmla="*/ 0 w 228"/>
                <a:gd name="T5" fmla="*/ 300 h 365"/>
                <a:gd name="T6" fmla="*/ 0 w 228"/>
                <a:gd name="T7" fmla="*/ 65 h 365"/>
                <a:gd name="T8" fmla="*/ 73 w 228"/>
                <a:gd name="T9" fmla="*/ 0 h 365"/>
                <a:gd name="T10" fmla="*/ 228 w 228"/>
                <a:gd name="T11" fmla="*/ 4 h 365"/>
                <a:gd name="T12" fmla="*/ 226 w 228"/>
                <a:gd name="T13" fmla="*/ 45 h 365"/>
                <a:gd name="T14" fmla="*/ 82 w 228"/>
                <a:gd name="T15" fmla="*/ 45 h 365"/>
                <a:gd name="T16" fmla="*/ 53 w 228"/>
                <a:gd name="T17" fmla="*/ 79 h 365"/>
                <a:gd name="T18" fmla="*/ 53 w 228"/>
                <a:gd name="T19" fmla="*/ 152 h 365"/>
                <a:gd name="T20" fmla="*/ 206 w 228"/>
                <a:gd name="T21" fmla="*/ 152 h 365"/>
                <a:gd name="T22" fmla="*/ 206 w 228"/>
                <a:gd name="T23" fmla="*/ 194 h 365"/>
                <a:gd name="T24" fmla="*/ 53 w 228"/>
                <a:gd name="T25" fmla="*/ 194 h 365"/>
                <a:gd name="T26" fmla="*/ 53 w 228"/>
                <a:gd name="T27" fmla="*/ 287 h 365"/>
                <a:gd name="T28" fmla="*/ 82 w 228"/>
                <a:gd name="T29" fmla="*/ 321 h 365"/>
                <a:gd name="T30" fmla="*/ 226 w 228"/>
                <a:gd name="T31" fmla="*/ 321 h 365"/>
                <a:gd name="T32" fmla="*/ 228 w 228"/>
                <a:gd name="T3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65">
                  <a:moveTo>
                    <a:pt x="228" y="361"/>
                  </a:moveTo>
                  <a:cubicBezTo>
                    <a:pt x="180" y="365"/>
                    <a:pt x="125" y="365"/>
                    <a:pt x="73" y="365"/>
                  </a:cubicBezTo>
                  <a:cubicBezTo>
                    <a:pt x="27" y="365"/>
                    <a:pt x="0" y="340"/>
                    <a:pt x="0" y="300"/>
                  </a:cubicBezTo>
                  <a:lnTo>
                    <a:pt x="0" y="65"/>
                  </a:lnTo>
                  <a:cubicBezTo>
                    <a:pt x="0" y="25"/>
                    <a:pt x="28" y="0"/>
                    <a:pt x="73" y="0"/>
                  </a:cubicBezTo>
                  <a:cubicBezTo>
                    <a:pt x="125" y="0"/>
                    <a:pt x="180" y="0"/>
                    <a:pt x="228" y="4"/>
                  </a:cubicBezTo>
                  <a:lnTo>
                    <a:pt x="226" y="45"/>
                  </a:lnTo>
                  <a:lnTo>
                    <a:pt x="82" y="45"/>
                  </a:lnTo>
                  <a:cubicBezTo>
                    <a:pt x="61" y="45"/>
                    <a:pt x="53" y="54"/>
                    <a:pt x="53" y="79"/>
                  </a:cubicBezTo>
                  <a:lnTo>
                    <a:pt x="53" y="152"/>
                  </a:lnTo>
                  <a:lnTo>
                    <a:pt x="206" y="152"/>
                  </a:lnTo>
                  <a:lnTo>
                    <a:pt x="206" y="194"/>
                  </a:lnTo>
                  <a:lnTo>
                    <a:pt x="53" y="194"/>
                  </a:lnTo>
                  <a:lnTo>
                    <a:pt x="53" y="287"/>
                  </a:lnTo>
                  <a:cubicBezTo>
                    <a:pt x="53" y="312"/>
                    <a:pt x="61" y="321"/>
                    <a:pt x="82" y="321"/>
                  </a:cubicBezTo>
                  <a:lnTo>
                    <a:pt x="226" y="321"/>
                  </a:lnTo>
                  <a:lnTo>
                    <a:pt x="228" y="361"/>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4" name="Freeform 17"/>
            <p:cNvSpPr>
              <a:spLocks noEditPoints="1"/>
            </p:cNvSpPr>
            <p:nvPr userDrawn="1"/>
          </p:nvSpPr>
          <p:spPr bwMode="auto">
            <a:xfrm>
              <a:off x="7612063" y="693471"/>
              <a:ext cx="92075" cy="130175"/>
            </a:xfrm>
            <a:custGeom>
              <a:avLst/>
              <a:gdLst>
                <a:gd name="T0" fmla="*/ 126 w 260"/>
                <a:gd name="T1" fmla="*/ 173 h 367"/>
                <a:gd name="T2" fmla="*/ 194 w 260"/>
                <a:gd name="T3" fmla="*/ 108 h 367"/>
                <a:gd name="T4" fmla="*/ 126 w 260"/>
                <a:gd name="T5" fmla="*/ 45 h 367"/>
                <a:gd name="T6" fmla="*/ 52 w 260"/>
                <a:gd name="T7" fmla="*/ 45 h 367"/>
                <a:gd name="T8" fmla="*/ 52 w 260"/>
                <a:gd name="T9" fmla="*/ 173 h 367"/>
                <a:gd name="T10" fmla="*/ 126 w 260"/>
                <a:gd name="T11" fmla="*/ 173 h 367"/>
                <a:gd name="T12" fmla="*/ 204 w 260"/>
                <a:gd name="T13" fmla="*/ 367 h 367"/>
                <a:gd name="T14" fmla="*/ 173 w 260"/>
                <a:gd name="T15" fmla="*/ 254 h 367"/>
                <a:gd name="T16" fmla="*/ 127 w 260"/>
                <a:gd name="T17" fmla="*/ 218 h 367"/>
                <a:gd name="T18" fmla="*/ 52 w 260"/>
                <a:gd name="T19" fmla="*/ 217 h 367"/>
                <a:gd name="T20" fmla="*/ 52 w 260"/>
                <a:gd name="T21" fmla="*/ 367 h 367"/>
                <a:gd name="T22" fmla="*/ 0 w 260"/>
                <a:gd name="T23" fmla="*/ 367 h 367"/>
                <a:gd name="T24" fmla="*/ 0 w 260"/>
                <a:gd name="T25" fmla="*/ 4 h 367"/>
                <a:gd name="T26" fmla="*/ 127 w 260"/>
                <a:gd name="T27" fmla="*/ 0 h 367"/>
                <a:gd name="T28" fmla="*/ 247 w 260"/>
                <a:gd name="T29" fmla="*/ 105 h 367"/>
                <a:gd name="T30" fmla="*/ 180 w 260"/>
                <a:gd name="T31" fmla="*/ 197 h 367"/>
                <a:gd name="T32" fmla="*/ 180 w 260"/>
                <a:gd name="T33" fmla="*/ 200 h 367"/>
                <a:gd name="T34" fmla="*/ 226 w 260"/>
                <a:gd name="T35" fmla="*/ 252 h 367"/>
                <a:gd name="T36" fmla="*/ 260 w 260"/>
                <a:gd name="T37" fmla="*/ 367 h 367"/>
                <a:gd name="T38" fmla="*/ 204 w 260"/>
                <a:gd name="T3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367">
                  <a:moveTo>
                    <a:pt x="126" y="173"/>
                  </a:moveTo>
                  <a:cubicBezTo>
                    <a:pt x="177" y="172"/>
                    <a:pt x="194" y="158"/>
                    <a:pt x="194" y="108"/>
                  </a:cubicBezTo>
                  <a:cubicBezTo>
                    <a:pt x="194" y="58"/>
                    <a:pt x="177" y="45"/>
                    <a:pt x="126" y="45"/>
                  </a:cubicBezTo>
                  <a:cubicBezTo>
                    <a:pt x="98" y="45"/>
                    <a:pt x="72" y="45"/>
                    <a:pt x="52" y="45"/>
                  </a:cubicBezTo>
                  <a:lnTo>
                    <a:pt x="52" y="173"/>
                  </a:lnTo>
                  <a:lnTo>
                    <a:pt x="126" y="173"/>
                  </a:lnTo>
                  <a:close/>
                  <a:moveTo>
                    <a:pt x="204" y="367"/>
                  </a:moveTo>
                  <a:lnTo>
                    <a:pt x="173" y="254"/>
                  </a:lnTo>
                  <a:cubicBezTo>
                    <a:pt x="164" y="228"/>
                    <a:pt x="150" y="218"/>
                    <a:pt x="127" y="218"/>
                  </a:cubicBezTo>
                  <a:lnTo>
                    <a:pt x="52" y="217"/>
                  </a:lnTo>
                  <a:lnTo>
                    <a:pt x="52" y="367"/>
                  </a:lnTo>
                  <a:lnTo>
                    <a:pt x="0" y="367"/>
                  </a:lnTo>
                  <a:lnTo>
                    <a:pt x="0" y="4"/>
                  </a:lnTo>
                  <a:cubicBezTo>
                    <a:pt x="40" y="0"/>
                    <a:pt x="68" y="0"/>
                    <a:pt x="127" y="0"/>
                  </a:cubicBezTo>
                  <a:cubicBezTo>
                    <a:pt x="212" y="0"/>
                    <a:pt x="247" y="23"/>
                    <a:pt x="247" y="105"/>
                  </a:cubicBezTo>
                  <a:cubicBezTo>
                    <a:pt x="247" y="162"/>
                    <a:pt x="229" y="191"/>
                    <a:pt x="180" y="197"/>
                  </a:cubicBezTo>
                  <a:lnTo>
                    <a:pt x="180" y="200"/>
                  </a:lnTo>
                  <a:cubicBezTo>
                    <a:pt x="198" y="205"/>
                    <a:pt x="218" y="221"/>
                    <a:pt x="226" y="252"/>
                  </a:cubicBezTo>
                  <a:lnTo>
                    <a:pt x="260" y="367"/>
                  </a:lnTo>
                  <a:lnTo>
                    <a:pt x="204" y="36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5" name="Freeform 18"/>
            <p:cNvSpPr>
              <a:spLocks/>
            </p:cNvSpPr>
            <p:nvPr userDrawn="1"/>
          </p:nvSpPr>
          <p:spPr bwMode="auto">
            <a:xfrm>
              <a:off x="7723188" y="691883"/>
              <a:ext cx="85725" cy="133350"/>
            </a:xfrm>
            <a:custGeom>
              <a:avLst/>
              <a:gdLst>
                <a:gd name="T0" fmla="*/ 229 w 243"/>
                <a:gd name="T1" fmla="*/ 11 h 375"/>
                <a:gd name="T2" fmla="*/ 226 w 243"/>
                <a:gd name="T3" fmla="*/ 49 h 375"/>
                <a:gd name="T4" fmla="*/ 122 w 243"/>
                <a:gd name="T5" fmla="*/ 47 h 375"/>
                <a:gd name="T6" fmla="*/ 53 w 243"/>
                <a:gd name="T7" fmla="*/ 97 h 375"/>
                <a:gd name="T8" fmla="*/ 97 w 243"/>
                <a:gd name="T9" fmla="*/ 152 h 375"/>
                <a:gd name="T10" fmla="*/ 169 w 243"/>
                <a:gd name="T11" fmla="*/ 172 h 375"/>
                <a:gd name="T12" fmla="*/ 243 w 243"/>
                <a:gd name="T13" fmla="*/ 276 h 375"/>
                <a:gd name="T14" fmla="*/ 119 w 243"/>
                <a:gd name="T15" fmla="*/ 375 h 375"/>
                <a:gd name="T16" fmla="*/ 5 w 243"/>
                <a:gd name="T17" fmla="*/ 365 h 375"/>
                <a:gd name="T18" fmla="*/ 9 w 243"/>
                <a:gd name="T19" fmla="*/ 326 h 375"/>
                <a:gd name="T20" fmla="*/ 120 w 243"/>
                <a:gd name="T21" fmla="*/ 329 h 375"/>
                <a:gd name="T22" fmla="*/ 189 w 243"/>
                <a:gd name="T23" fmla="*/ 275 h 375"/>
                <a:gd name="T24" fmla="*/ 146 w 243"/>
                <a:gd name="T25" fmla="*/ 219 h 375"/>
                <a:gd name="T26" fmla="*/ 72 w 243"/>
                <a:gd name="T27" fmla="*/ 199 h 375"/>
                <a:gd name="T28" fmla="*/ 0 w 243"/>
                <a:gd name="T29" fmla="*/ 96 h 375"/>
                <a:gd name="T30" fmla="*/ 120 w 243"/>
                <a:gd name="T31" fmla="*/ 0 h 375"/>
                <a:gd name="T32" fmla="*/ 229 w 243"/>
                <a:gd name="T33" fmla="*/ 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75">
                  <a:moveTo>
                    <a:pt x="229" y="11"/>
                  </a:moveTo>
                  <a:lnTo>
                    <a:pt x="226" y="49"/>
                  </a:lnTo>
                  <a:cubicBezTo>
                    <a:pt x="195" y="48"/>
                    <a:pt x="156" y="47"/>
                    <a:pt x="122" y="47"/>
                  </a:cubicBezTo>
                  <a:cubicBezTo>
                    <a:pt x="72" y="47"/>
                    <a:pt x="53" y="49"/>
                    <a:pt x="53" y="97"/>
                  </a:cubicBezTo>
                  <a:cubicBezTo>
                    <a:pt x="53" y="135"/>
                    <a:pt x="67" y="145"/>
                    <a:pt x="97" y="152"/>
                  </a:cubicBezTo>
                  <a:lnTo>
                    <a:pt x="169" y="172"/>
                  </a:lnTo>
                  <a:cubicBezTo>
                    <a:pt x="225" y="188"/>
                    <a:pt x="243" y="221"/>
                    <a:pt x="243" y="276"/>
                  </a:cubicBezTo>
                  <a:cubicBezTo>
                    <a:pt x="243" y="359"/>
                    <a:pt x="206" y="375"/>
                    <a:pt x="119" y="375"/>
                  </a:cubicBezTo>
                  <a:cubicBezTo>
                    <a:pt x="96" y="375"/>
                    <a:pt x="56" y="374"/>
                    <a:pt x="5" y="365"/>
                  </a:cubicBezTo>
                  <a:lnTo>
                    <a:pt x="9" y="326"/>
                  </a:lnTo>
                  <a:cubicBezTo>
                    <a:pt x="75" y="328"/>
                    <a:pt x="93" y="329"/>
                    <a:pt x="120" y="329"/>
                  </a:cubicBezTo>
                  <a:cubicBezTo>
                    <a:pt x="173" y="328"/>
                    <a:pt x="189" y="320"/>
                    <a:pt x="189" y="275"/>
                  </a:cubicBezTo>
                  <a:cubicBezTo>
                    <a:pt x="189" y="236"/>
                    <a:pt x="175" y="227"/>
                    <a:pt x="146" y="219"/>
                  </a:cubicBezTo>
                  <a:lnTo>
                    <a:pt x="72" y="199"/>
                  </a:lnTo>
                  <a:cubicBezTo>
                    <a:pt x="19" y="184"/>
                    <a:pt x="0" y="151"/>
                    <a:pt x="0" y="96"/>
                  </a:cubicBezTo>
                  <a:cubicBezTo>
                    <a:pt x="0" y="12"/>
                    <a:pt x="38" y="0"/>
                    <a:pt x="120" y="0"/>
                  </a:cubicBezTo>
                  <a:cubicBezTo>
                    <a:pt x="154" y="0"/>
                    <a:pt x="192" y="2"/>
                    <a:pt x="229" y="11"/>
                  </a:cubicBez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6" name="Rectangle 19"/>
            <p:cNvSpPr>
              <a:spLocks noChangeArrowheads="1"/>
            </p:cNvSpPr>
            <p:nvPr userDrawn="1"/>
          </p:nvSpPr>
          <p:spPr bwMode="auto">
            <a:xfrm>
              <a:off x="7834312" y="695058"/>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7" name="Freeform 20"/>
            <p:cNvSpPr>
              <a:spLocks/>
            </p:cNvSpPr>
            <p:nvPr userDrawn="1"/>
          </p:nvSpPr>
          <p:spPr bwMode="auto">
            <a:xfrm>
              <a:off x="7872413" y="695058"/>
              <a:ext cx="101600" cy="128587"/>
            </a:xfrm>
            <a:custGeom>
              <a:avLst/>
              <a:gdLst>
                <a:gd name="T0" fmla="*/ 168 w 283"/>
                <a:gd name="T1" fmla="*/ 47 h 363"/>
                <a:gd name="T2" fmla="*/ 168 w 283"/>
                <a:gd name="T3" fmla="*/ 363 h 363"/>
                <a:gd name="T4" fmla="*/ 114 w 283"/>
                <a:gd name="T5" fmla="*/ 363 h 363"/>
                <a:gd name="T6" fmla="*/ 114 w 283"/>
                <a:gd name="T7" fmla="*/ 47 h 363"/>
                <a:gd name="T8" fmla="*/ 0 w 283"/>
                <a:gd name="T9" fmla="*/ 47 h 363"/>
                <a:gd name="T10" fmla="*/ 0 w 283"/>
                <a:gd name="T11" fmla="*/ 0 h 363"/>
                <a:gd name="T12" fmla="*/ 283 w 283"/>
                <a:gd name="T13" fmla="*/ 0 h 363"/>
                <a:gd name="T14" fmla="*/ 283 w 283"/>
                <a:gd name="T15" fmla="*/ 47 h 363"/>
                <a:gd name="T16" fmla="*/ 168 w 283"/>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363">
                  <a:moveTo>
                    <a:pt x="168" y="47"/>
                  </a:moveTo>
                  <a:lnTo>
                    <a:pt x="168" y="363"/>
                  </a:lnTo>
                  <a:lnTo>
                    <a:pt x="114" y="363"/>
                  </a:lnTo>
                  <a:lnTo>
                    <a:pt x="114" y="47"/>
                  </a:lnTo>
                  <a:lnTo>
                    <a:pt x="0" y="47"/>
                  </a:lnTo>
                  <a:lnTo>
                    <a:pt x="0" y="0"/>
                  </a:lnTo>
                  <a:lnTo>
                    <a:pt x="283" y="0"/>
                  </a:lnTo>
                  <a:lnTo>
                    <a:pt x="283" y="47"/>
                  </a:lnTo>
                  <a:lnTo>
                    <a:pt x="168"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8" name="Freeform 21"/>
            <p:cNvSpPr>
              <a:spLocks noEditPoints="1"/>
            </p:cNvSpPr>
            <p:nvPr userDrawn="1"/>
          </p:nvSpPr>
          <p:spPr bwMode="auto">
            <a:xfrm>
              <a:off x="7969250" y="660133"/>
              <a:ext cx="114299" cy="163512"/>
            </a:xfrm>
            <a:custGeom>
              <a:avLst/>
              <a:gdLst>
                <a:gd name="T0" fmla="*/ 199 w 321"/>
                <a:gd name="T1" fmla="*/ 57 h 459"/>
                <a:gd name="T2" fmla="*/ 185 w 321"/>
                <a:gd name="T3" fmla="*/ 43 h 459"/>
                <a:gd name="T4" fmla="*/ 185 w 321"/>
                <a:gd name="T5" fmla="*/ 14 h 459"/>
                <a:gd name="T6" fmla="*/ 199 w 321"/>
                <a:gd name="T7" fmla="*/ 0 h 459"/>
                <a:gd name="T8" fmla="*/ 215 w 321"/>
                <a:gd name="T9" fmla="*/ 0 h 459"/>
                <a:gd name="T10" fmla="*/ 230 w 321"/>
                <a:gd name="T11" fmla="*/ 14 h 459"/>
                <a:gd name="T12" fmla="*/ 230 w 321"/>
                <a:gd name="T13" fmla="*/ 43 h 459"/>
                <a:gd name="T14" fmla="*/ 215 w 321"/>
                <a:gd name="T15" fmla="*/ 57 h 459"/>
                <a:gd name="T16" fmla="*/ 199 w 321"/>
                <a:gd name="T17" fmla="*/ 57 h 459"/>
                <a:gd name="T18" fmla="*/ 176 w 321"/>
                <a:gd name="T19" fmla="*/ 166 h 459"/>
                <a:gd name="T20" fmla="*/ 167 w 321"/>
                <a:gd name="T21" fmla="*/ 137 h 459"/>
                <a:gd name="T22" fmla="*/ 153 w 321"/>
                <a:gd name="T23" fmla="*/ 137 h 459"/>
                <a:gd name="T24" fmla="*/ 144 w 321"/>
                <a:gd name="T25" fmla="*/ 166 h 459"/>
                <a:gd name="T26" fmla="*/ 102 w 321"/>
                <a:gd name="T27" fmla="*/ 304 h 459"/>
                <a:gd name="T28" fmla="*/ 218 w 321"/>
                <a:gd name="T29" fmla="*/ 304 h 459"/>
                <a:gd name="T30" fmla="*/ 176 w 321"/>
                <a:gd name="T31" fmla="*/ 166 h 459"/>
                <a:gd name="T32" fmla="*/ 105 w 321"/>
                <a:gd name="T33" fmla="*/ 57 h 459"/>
                <a:gd name="T34" fmla="*/ 92 w 321"/>
                <a:gd name="T35" fmla="*/ 43 h 459"/>
                <a:gd name="T36" fmla="*/ 92 w 321"/>
                <a:gd name="T37" fmla="*/ 14 h 459"/>
                <a:gd name="T38" fmla="*/ 105 w 321"/>
                <a:gd name="T39" fmla="*/ 0 h 459"/>
                <a:gd name="T40" fmla="*/ 122 w 321"/>
                <a:gd name="T41" fmla="*/ 0 h 459"/>
                <a:gd name="T42" fmla="*/ 136 w 321"/>
                <a:gd name="T43" fmla="*/ 14 h 459"/>
                <a:gd name="T44" fmla="*/ 136 w 321"/>
                <a:gd name="T45" fmla="*/ 43 h 459"/>
                <a:gd name="T46" fmla="*/ 122 w 321"/>
                <a:gd name="T47" fmla="*/ 57 h 459"/>
                <a:gd name="T48" fmla="*/ 105 w 321"/>
                <a:gd name="T49" fmla="*/ 57 h 459"/>
                <a:gd name="T50" fmla="*/ 88 w 321"/>
                <a:gd name="T51" fmla="*/ 350 h 459"/>
                <a:gd name="T52" fmla="*/ 54 w 321"/>
                <a:gd name="T53" fmla="*/ 459 h 459"/>
                <a:gd name="T54" fmla="*/ 0 w 321"/>
                <a:gd name="T55" fmla="*/ 459 h 459"/>
                <a:gd name="T56" fmla="*/ 114 w 321"/>
                <a:gd name="T57" fmla="*/ 110 h 459"/>
                <a:gd name="T58" fmla="*/ 133 w 321"/>
                <a:gd name="T59" fmla="*/ 96 h 459"/>
                <a:gd name="T60" fmla="*/ 187 w 321"/>
                <a:gd name="T61" fmla="*/ 96 h 459"/>
                <a:gd name="T62" fmla="*/ 206 w 321"/>
                <a:gd name="T63" fmla="*/ 110 h 459"/>
                <a:gd name="T64" fmla="*/ 321 w 321"/>
                <a:gd name="T65" fmla="*/ 459 h 459"/>
                <a:gd name="T66" fmla="*/ 266 w 321"/>
                <a:gd name="T67" fmla="*/ 459 h 459"/>
                <a:gd name="T68" fmla="*/ 233 w 321"/>
                <a:gd name="T69" fmla="*/ 350 h 459"/>
                <a:gd name="T70" fmla="*/ 88 w 321"/>
                <a:gd name="T71" fmla="*/ 3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1" h="459">
                  <a:moveTo>
                    <a:pt x="199" y="57"/>
                  </a:moveTo>
                  <a:cubicBezTo>
                    <a:pt x="189" y="57"/>
                    <a:pt x="185" y="53"/>
                    <a:pt x="185" y="43"/>
                  </a:cubicBezTo>
                  <a:lnTo>
                    <a:pt x="185" y="14"/>
                  </a:lnTo>
                  <a:cubicBezTo>
                    <a:pt x="185" y="6"/>
                    <a:pt x="189" y="0"/>
                    <a:pt x="199" y="0"/>
                  </a:cubicBezTo>
                  <a:lnTo>
                    <a:pt x="215" y="0"/>
                  </a:lnTo>
                  <a:cubicBezTo>
                    <a:pt x="224" y="0"/>
                    <a:pt x="230" y="6"/>
                    <a:pt x="230" y="14"/>
                  </a:cubicBezTo>
                  <a:lnTo>
                    <a:pt x="230" y="43"/>
                  </a:lnTo>
                  <a:cubicBezTo>
                    <a:pt x="230" y="53"/>
                    <a:pt x="224" y="57"/>
                    <a:pt x="215" y="57"/>
                  </a:cubicBezTo>
                  <a:lnTo>
                    <a:pt x="199" y="57"/>
                  </a:lnTo>
                  <a:close/>
                  <a:moveTo>
                    <a:pt x="176" y="166"/>
                  </a:moveTo>
                  <a:cubicBezTo>
                    <a:pt x="173" y="157"/>
                    <a:pt x="170" y="146"/>
                    <a:pt x="167" y="137"/>
                  </a:cubicBezTo>
                  <a:lnTo>
                    <a:pt x="153" y="137"/>
                  </a:lnTo>
                  <a:cubicBezTo>
                    <a:pt x="150" y="146"/>
                    <a:pt x="147" y="157"/>
                    <a:pt x="144" y="166"/>
                  </a:cubicBezTo>
                  <a:lnTo>
                    <a:pt x="102" y="304"/>
                  </a:lnTo>
                  <a:lnTo>
                    <a:pt x="218" y="304"/>
                  </a:lnTo>
                  <a:lnTo>
                    <a:pt x="176" y="166"/>
                  </a:lnTo>
                  <a:close/>
                  <a:moveTo>
                    <a:pt x="105" y="57"/>
                  </a:moveTo>
                  <a:cubicBezTo>
                    <a:pt x="96" y="57"/>
                    <a:pt x="92" y="53"/>
                    <a:pt x="92" y="43"/>
                  </a:cubicBezTo>
                  <a:lnTo>
                    <a:pt x="92" y="14"/>
                  </a:lnTo>
                  <a:cubicBezTo>
                    <a:pt x="92" y="6"/>
                    <a:pt x="96" y="0"/>
                    <a:pt x="105" y="0"/>
                  </a:cubicBezTo>
                  <a:lnTo>
                    <a:pt x="122" y="0"/>
                  </a:lnTo>
                  <a:cubicBezTo>
                    <a:pt x="132" y="0"/>
                    <a:pt x="136" y="6"/>
                    <a:pt x="136" y="14"/>
                  </a:cubicBezTo>
                  <a:lnTo>
                    <a:pt x="136" y="43"/>
                  </a:lnTo>
                  <a:cubicBezTo>
                    <a:pt x="136" y="53"/>
                    <a:pt x="132" y="57"/>
                    <a:pt x="122" y="57"/>
                  </a:cubicBezTo>
                  <a:lnTo>
                    <a:pt x="105" y="57"/>
                  </a:lnTo>
                  <a:close/>
                  <a:moveTo>
                    <a:pt x="88" y="350"/>
                  </a:moveTo>
                  <a:lnTo>
                    <a:pt x="54" y="459"/>
                  </a:lnTo>
                  <a:lnTo>
                    <a:pt x="0" y="459"/>
                  </a:lnTo>
                  <a:lnTo>
                    <a:pt x="114" y="110"/>
                  </a:lnTo>
                  <a:cubicBezTo>
                    <a:pt x="116" y="102"/>
                    <a:pt x="124" y="96"/>
                    <a:pt x="133" y="96"/>
                  </a:cubicBezTo>
                  <a:lnTo>
                    <a:pt x="187" y="96"/>
                  </a:lnTo>
                  <a:cubicBezTo>
                    <a:pt x="196" y="96"/>
                    <a:pt x="204" y="102"/>
                    <a:pt x="206" y="110"/>
                  </a:cubicBezTo>
                  <a:lnTo>
                    <a:pt x="321" y="459"/>
                  </a:lnTo>
                  <a:lnTo>
                    <a:pt x="266" y="459"/>
                  </a:lnTo>
                  <a:lnTo>
                    <a:pt x="233" y="350"/>
                  </a:lnTo>
                  <a:lnTo>
                    <a:pt x="88" y="35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9" name="Freeform 22"/>
            <p:cNvSpPr>
              <a:spLocks/>
            </p:cNvSpPr>
            <p:nvPr userDrawn="1"/>
          </p:nvSpPr>
          <p:spPr bwMode="auto">
            <a:xfrm>
              <a:off x="8078788" y="695058"/>
              <a:ext cx="100012" cy="128587"/>
            </a:xfrm>
            <a:custGeom>
              <a:avLst/>
              <a:gdLst>
                <a:gd name="T0" fmla="*/ 167 w 282"/>
                <a:gd name="T1" fmla="*/ 47 h 363"/>
                <a:gd name="T2" fmla="*/ 167 w 282"/>
                <a:gd name="T3" fmla="*/ 363 h 363"/>
                <a:gd name="T4" fmla="*/ 114 w 282"/>
                <a:gd name="T5" fmla="*/ 363 h 363"/>
                <a:gd name="T6" fmla="*/ 114 w 282"/>
                <a:gd name="T7" fmla="*/ 47 h 363"/>
                <a:gd name="T8" fmla="*/ 0 w 282"/>
                <a:gd name="T9" fmla="*/ 47 h 363"/>
                <a:gd name="T10" fmla="*/ 0 w 282"/>
                <a:gd name="T11" fmla="*/ 0 h 363"/>
                <a:gd name="T12" fmla="*/ 282 w 282"/>
                <a:gd name="T13" fmla="*/ 0 h 363"/>
                <a:gd name="T14" fmla="*/ 282 w 282"/>
                <a:gd name="T15" fmla="*/ 47 h 363"/>
                <a:gd name="T16" fmla="*/ 167 w 282"/>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63">
                  <a:moveTo>
                    <a:pt x="167" y="47"/>
                  </a:moveTo>
                  <a:lnTo>
                    <a:pt x="167" y="363"/>
                  </a:lnTo>
                  <a:lnTo>
                    <a:pt x="114" y="363"/>
                  </a:lnTo>
                  <a:lnTo>
                    <a:pt x="114" y="47"/>
                  </a:lnTo>
                  <a:lnTo>
                    <a:pt x="0" y="47"/>
                  </a:lnTo>
                  <a:lnTo>
                    <a:pt x="0" y="0"/>
                  </a:lnTo>
                  <a:lnTo>
                    <a:pt x="282" y="0"/>
                  </a:lnTo>
                  <a:lnTo>
                    <a:pt x="282" y="47"/>
                  </a:lnTo>
                  <a:lnTo>
                    <a:pt x="167"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 xmlns:p14="http://schemas.microsoft.com/office/powerpoint/2010/main" val="7289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88496" y="1223491"/>
            <a:ext cx="4176000" cy="3313112"/>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752528" y="1224603"/>
            <a:ext cx="4176000" cy="3312000"/>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98253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288496" y="1224283"/>
            <a:ext cx="4176000" cy="432000"/>
          </a:xfrm>
        </p:spPr>
        <p:txBody>
          <a:bodyPr wrap="none" anchor="ctr" anchorCtr="0"/>
          <a:lstStyle>
            <a:lvl1pPr marL="0" indent="0">
              <a:spcBef>
                <a:spcPts val="0"/>
              </a:spcBef>
              <a:spcAft>
                <a:spcPts val="0"/>
              </a:spcAft>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4" name="Inhaltsplatzhalter 3"/>
          <p:cNvSpPr>
            <a:spLocks noGrp="1"/>
          </p:cNvSpPr>
          <p:nvPr>
            <p:ph sz="half" idx="2"/>
          </p:nvPr>
        </p:nvSpPr>
        <p:spPr>
          <a:xfrm>
            <a:off x="287784" y="1799827"/>
            <a:ext cx="4176712" cy="2736776"/>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vl6pPr>
              <a:defRPr sz="1600"/>
            </a:lvl6pPr>
            <a:lvl7pPr>
              <a:defRPr sz="1600"/>
            </a:lvl7pPr>
            <a:lvl8pPr>
              <a:defRPr sz="1600"/>
            </a:lvl8pPr>
            <a:lvl9pPr>
              <a:defRPr sz="1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752279" y="1224283"/>
            <a:ext cx="4176713" cy="432000"/>
          </a:xfrm>
        </p:spPr>
        <p:txBody>
          <a:bodyPr wrap="none" anchor="ctr" anchorCtr="0"/>
          <a:lstStyle>
            <a:lvl1pPr marL="0" indent="0">
              <a:spcBef>
                <a:spcPts val="0"/>
              </a:spcBef>
              <a:spcAft>
                <a:spcPts val="0"/>
              </a:spcAft>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Textmasterformate durch Klicken bearbeiten</a:t>
            </a:r>
          </a:p>
        </p:txBody>
      </p:sp>
      <p:sp>
        <p:nvSpPr>
          <p:cNvPr id="6" name="Inhaltsplatzhalter 5"/>
          <p:cNvSpPr>
            <a:spLocks noGrp="1"/>
          </p:cNvSpPr>
          <p:nvPr>
            <p:ph sz="quarter" idx="4"/>
          </p:nvPr>
        </p:nvSpPr>
        <p:spPr>
          <a:xfrm>
            <a:off x="4752992" y="1800603"/>
            <a:ext cx="4176000" cy="2736000"/>
          </a:xfrm>
        </p:spPr>
        <p:txBody>
          <a:bodyPr/>
          <a:lstStyle>
            <a:lvl1pPr>
              <a:defRPr sz="1800">
                <a:latin typeface="+mj-lt"/>
              </a:defRPr>
            </a:lvl1pPr>
            <a:lvl2pPr>
              <a:defRPr sz="1800">
                <a:latin typeface="+mj-lt"/>
              </a:defRPr>
            </a:lvl2pPr>
            <a:lvl3pPr>
              <a:defRPr sz="1800">
                <a:latin typeface="+mj-lt"/>
              </a:defRPr>
            </a:lvl3pPr>
            <a:lvl4pPr>
              <a:defRPr sz="1800">
                <a:latin typeface="+mj-lt"/>
              </a:defRPr>
            </a:lvl4pPr>
            <a:lvl5pPr>
              <a:defRPr sz="1800">
                <a:latin typeface="+mj-lt"/>
              </a:defRPr>
            </a:lvl5pPr>
            <a:lvl6pPr>
              <a:defRPr sz="1600"/>
            </a:lvl6pPr>
            <a:lvl7pPr>
              <a:defRPr sz="1600"/>
            </a:lvl7pPr>
            <a:lvl8pPr>
              <a:defRPr sz="1600"/>
            </a:lvl8pPr>
            <a:lvl9pPr>
              <a:defRPr sz="1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smtClean="0"/>
              <a:t>20. April 2020</a:t>
            </a:r>
            <a:endParaRPr lang="de-DE"/>
          </a:p>
        </p:txBody>
      </p:sp>
      <p:sp>
        <p:nvSpPr>
          <p:cNvPr id="8" name="Fußzeilenplatzhalter 7"/>
          <p:cNvSpPr>
            <a:spLocks noGrp="1"/>
          </p:cNvSpPr>
          <p:nvPr>
            <p:ph type="ftr" sz="quarter" idx="11"/>
          </p:nvPr>
        </p:nvSpPr>
        <p:spPr/>
        <p:txBody>
          <a:bodyPr/>
          <a:lstStyle/>
          <a:p>
            <a:r>
              <a:rPr lang="de-DE" smtClean="0"/>
              <a:t>Matthias Wübbeling - Vorlesung Netzwerksicherheit - SoSe 2020</a:t>
            </a:r>
            <a:endParaRPr lang="de-DE"/>
          </a:p>
        </p:txBody>
      </p:sp>
      <p:sp>
        <p:nvSpPr>
          <p:cNvPr id="9" name="Foliennummernplatzhalter 8"/>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60144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Textplatzhalter 2"/>
          <p:cNvSpPr>
            <a:spLocks noGrp="1"/>
          </p:cNvSpPr>
          <p:nvPr>
            <p:ph type="body" sz="half" idx="1"/>
          </p:nvPr>
        </p:nvSpPr>
        <p:spPr>
          <a:xfrm>
            <a:off x="288032" y="1223491"/>
            <a:ext cx="1872000" cy="3313112"/>
          </a:xfrm>
        </p:spPr>
        <p:txBody>
          <a:bodyPr/>
          <a:lstStyle>
            <a:lvl1pPr marL="0" indent="0">
              <a:lnSpc>
                <a:spcPct val="100000"/>
              </a:lnSpc>
              <a:spcBef>
                <a:spcPts val="0"/>
              </a:spcBef>
              <a:spcAft>
                <a:spcPts val="420"/>
              </a:spcAft>
              <a:buNone/>
              <a:defRPr sz="1200">
                <a:latin typeface="+mj-lt"/>
              </a:defRPr>
            </a:lvl1pPr>
            <a:lvl2pPr marL="216000" indent="0">
              <a:buFont typeface="Arial" panose="020B0604020202020204" pitchFamily="34" charset="0"/>
              <a:buNone/>
              <a:defRPr sz="1400"/>
            </a:lvl2pPr>
            <a:lvl3pPr marL="432000" indent="0">
              <a:buNone/>
              <a:defRPr sz="1400"/>
            </a:lvl3pPr>
            <a:lvl4pPr marL="648000" indent="0">
              <a:buNone/>
              <a:defRPr sz="1400"/>
            </a:lvl4pPr>
            <a:lvl5pPr marL="864000" indent="0">
              <a:buNone/>
              <a:defRPr sz="1400"/>
            </a:lvl5pPr>
          </a:lstStyle>
          <a:p>
            <a:pPr lvl="0"/>
            <a:r>
              <a:rPr lang="de-DE" dirty="0" smtClean="0"/>
              <a:t>Textmasterformate durch Klicken bearbeiten</a:t>
            </a:r>
          </a:p>
        </p:txBody>
      </p:sp>
      <p:sp>
        <p:nvSpPr>
          <p:cNvPr id="4" name="Inhaltsplatzhalter 3"/>
          <p:cNvSpPr>
            <a:spLocks noGrp="1"/>
          </p:cNvSpPr>
          <p:nvPr>
            <p:ph sz="half" idx="2" hasCustomPrompt="1"/>
          </p:nvPr>
        </p:nvSpPr>
        <p:spPr>
          <a:xfrm>
            <a:off x="2448272" y="1223491"/>
            <a:ext cx="6480720" cy="3313112"/>
          </a:xfrm>
        </p:spPr>
        <p:txBody>
          <a:bodyPr/>
          <a:lstStyle>
            <a:lvl1pPr marL="0" indent="0">
              <a:buNone/>
              <a:defRPr/>
            </a:lvl1pPr>
          </a:lstStyle>
          <a:p>
            <a:pPr lvl="0"/>
            <a:r>
              <a:rPr lang="de-DE" dirty="0" smtClean="0"/>
              <a:t> </a:t>
            </a:r>
            <a:endParaRPr lang="de-DE" dirty="0"/>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412656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Textplatzhalter 2"/>
          <p:cNvSpPr>
            <a:spLocks noGrp="1"/>
          </p:cNvSpPr>
          <p:nvPr>
            <p:ph type="body" sz="half" idx="1"/>
          </p:nvPr>
        </p:nvSpPr>
        <p:spPr>
          <a:xfrm>
            <a:off x="288032" y="1224235"/>
            <a:ext cx="8640000" cy="864368"/>
          </a:xfrm>
        </p:spPr>
        <p:txBody>
          <a:bodyPr/>
          <a:lstStyle>
            <a:lvl1pPr marL="0" indent="0">
              <a:spcBef>
                <a:spcPts val="0"/>
              </a:spcBef>
              <a:spcAft>
                <a:spcPts val="420"/>
              </a:spcAft>
              <a:buNone/>
              <a:defRPr sz="1200">
                <a:latin typeface="+mj-lt"/>
              </a:defRPr>
            </a:lvl1pPr>
            <a:lvl2pPr marL="216000" indent="0">
              <a:buNone/>
              <a:defRPr sz="1400"/>
            </a:lvl2pPr>
            <a:lvl3pPr marL="432000" indent="0">
              <a:buNone/>
              <a:defRPr sz="1400"/>
            </a:lvl3pPr>
            <a:lvl4pPr marL="648000" indent="0">
              <a:buNone/>
              <a:defRPr sz="1400"/>
            </a:lvl4pPr>
            <a:lvl5pPr marL="864000" indent="0">
              <a:buNone/>
              <a:defRPr sz="1400"/>
            </a:lvl5pPr>
          </a:lstStyle>
          <a:p>
            <a:pPr lvl="0"/>
            <a:r>
              <a:rPr lang="de-DE" dirty="0" smtClean="0"/>
              <a:t>Textmasterformate durch Klicken bearbeiten</a:t>
            </a:r>
          </a:p>
        </p:txBody>
      </p:sp>
      <p:sp>
        <p:nvSpPr>
          <p:cNvPr id="4" name="Inhaltsplatzhalter 3"/>
          <p:cNvSpPr>
            <a:spLocks noGrp="1"/>
          </p:cNvSpPr>
          <p:nvPr>
            <p:ph sz="half" idx="2" hasCustomPrompt="1"/>
          </p:nvPr>
        </p:nvSpPr>
        <p:spPr>
          <a:xfrm>
            <a:off x="288992" y="2376075"/>
            <a:ext cx="8640000" cy="2160528"/>
          </a:xfrm>
        </p:spPr>
        <p:txBody>
          <a:bodyPr/>
          <a:lstStyle>
            <a:lvl1pPr marL="0" indent="0">
              <a:buNone/>
              <a:defRPr/>
            </a:lvl1pPr>
            <a:lvl2pPr marL="216000" indent="0">
              <a:buNone/>
              <a:defRPr/>
            </a:lvl2pPr>
            <a:lvl3pPr marL="432000" indent="0">
              <a:buNone/>
              <a:defRPr/>
            </a:lvl3pPr>
            <a:lvl4pPr marL="648000" indent="0">
              <a:buNone/>
              <a:defRPr/>
            </a:lvl4pPr>
            <a:lvl5pPr marL="864000" indent="0">
              <a:buNone/>
              <a:defRPr/>
            </a:lvl5pPr>
          </a:lstStyle>
          <a:p>
            <a:pPr lvl="0"/>
            <a:r>
              <a:rPr lang="de-DE" dirty="0" smtClean="0"/>
              <a:t> </a:t>
            </a:r>
            <a:endParaRPr lang="de-DE" dirty="0"/>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111605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hasCustomPrompt="1"/>
          </p:nvPr>
        </p:nvSpPr>
        <p:spPr>
          <a:xfrm>
            <a:off x="288032" y="1224235"/>
            <a:ext cx="8640000" cy="2160000"/>
          </a:xfrm>
        </p:spPr>
        <p:txBody>
          <a:bodyPr/>
          <a:lstStyle>
            <a:lvl1pPr marL="0" indent="0">
              <a:buNone/>
              <a:defRPr sz="1400"/>
            </a:lvl1pPr>
            <a:lvl2pPr marL="216000" indent="0">
              <a:buNone/>
              <a:defRPr sz="1400"/>
            </a:lvl2pPr>
            <a:lvl3pPr marL="432000" indent="0">
              <a:buNone/>
              <a:defRPr sz="1400"/>
            </a:lvl3pPr>
            <a:lvl4pPr marL="648000" indent="0">
              <a:buNone/>
              <a:defRPr sz="1400"/>
            </a:lvl4pPr>
            <a:lvl5pPr marL="864000" indent="0">
              <a:buNone/>
              <a:defRPr sz="1400"/>
            </a:lvl5pPr>
          </a:lstStyle>
          <a:p>
            <a:pPr lvl="0"/>
            <a:r>
              <a:rPr lang="de-DE" dirty="0" smtClean="0"/>
              <a:t> </a:t>
            </a:r>
            <a:endParaRPr lang="de-DE" dirty="0"/>
          </a:p>
        </p:txBody>
      </p:sp>
      <p:sp>
        <p:nvSpPr>
          <p:cNvPr id="4" name="Textplatzhalter 3"/>
          <p:cNvSpPr>
            <a:spLocks noGrp="1"/>
          </p:cNvSpPr>
          <p:nvPr>
            <p:ph type="body" sz="half" idx="2"/>
          </p:nvPr>
        </p:nvSpPr>
        <p:spPr>
          <a:xfrm>
            <a:off x="288032" y="3672603"/>
            <a:ext cx="8640000" cy="864000"/>
          </a:xfrm>
        </p:spPr>
        <p:txBody>
          <a:bodyPr/>
          <a:lstStyle>
            <a:lvl1pPr marL="0" indent="0">
              <a:spcBef>
                <a:spcPts val="0"/>
              </a:spcBef>
              <a:spcAft>
                <a:spcPts val="420"/>
              </a:spcAft>
              <a:buNone/>
              <a:defRPr sz="1200">
                <a:latin typeface="+mj-lt"/>
              </a:defRPr>
            </a:lvl1pPr>
            <a:lvl2pPr marL="216000" indent="0">
              <a:buNone/>
              <a:defRPr sz="1400"/>
            </a:lvl2pPr>
            <a:lvl3pPr marL="432000" indent="0">
              <a:buNone/>
              <a:defRPr sz="1400"/>
            </a:lvl3pPr>
            <a:lvl4pPr marL="648000" indent="0">
              <a:buNone/>
              <a:defRPr sz="1400"/>
            </a:lvl4pPr>
            <a:lvl5pPr marL="864000" indent="0">
              <a:buNone/>
              <a:defRPr sz="1400"/>
            </a:lvl5pPr>
          </a:lstStyle>
          <a:p>
            <a:pPr lvl="0"/>
            <a:r>
              <a:rPr lang="de-DE" dirty="0" smtClean="0"/>
              <a:t>Textmasterformate durch Klicken bearbeiten</a:t>
            </a:r>
          </a:p>
        </p:txBody>
      </p:sp>
      <p:sp>
        <p:nvSpPr>
          <p:cNvPr id="5" name="Datumsplatzhalter 4"/>
          <p:cNvSpPr>
            <a:spLocks noGrp="1"/>
          </p:cNvSpPr>
          <p:nvPr>
            <p:ph type="dt" sz="half" idx="10"/>
          </p:nvPr>
        </p:nvSpPr>
        <p:spPr/>
        <p:txBody>
          <a:bodyPr/>
          <a:lstStyle/>
          <a:p>
            <a:r>
              <a:rPr lang="de-DE" smtClean="0"/>
              <a:t>20. April 2020</a:t>
            </a:r>
            <a:endParaRPr lang="de-DE"/>
          </a:p>
        </p:txBody>
      </p:sp>
      <p:sp>
        <p:nvSpPr>
          <p:cNvPr id="6" name="Fußzeilenplatzhalter 5"/>
          <p:cNvSpPr>
            <a:spLocks noGrp="1"/>
          </p:cNvSpPr>
          <p:nvPr>
            <p:ph type="ftr" sz="quarter" idx="11"/>
          </p:nvPr>
        </p:nvSpPr>
        <p:spPr/>
        <p:txBody>
          <a:bodyPr/>
          <a:lstStyle/>
          <a:p>
            <a:r>
              <a:rPr lang="de-DE" smtClean="0"/>
              <a:t>Matthias Wübbeling - Vorlesung Netzwerksicherheit - SoSe 2020</a:t>
            </a:r>
            <a:endParaRPr lang="de-DE"/>
          </a:p>
        </p:txBody>
      </p:sp>
      <p:sp>
        <p:nvSpPr>
          <p:cNvPr id="7" name="Foliennummernplatzhalter 6"/>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225985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el, zwei Inhalte üb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quarter" idx="1" hasCustomPrompt="1"/>
          </p:nvPr>
        </p:nvSpPr>
        <p:spPr>
          <a:xfrm>
            <a:off x="288032" y="1224475"/>
            <a:ext cx="4176000" cy="2160000"/>
          </a:xfrm>
        </p:spPr>
        <p:txBody>
          <a:bodyPr/>
          <a:lstStyle>
            <a:lvl1pPr marL="0" indent="0">
              <a:buNone/>
              <a:defRPr/>
            </a:lvl1pPr>
            <a:lvl2pPr marL="216000" indent="0">
              <a:buNone/>
              <a:defRPr/>
            </a:lvl2pPr>
            <a:lvl3pPr marL="432000" indent="0">
              <a:buNone/>
              <a:defRPr/>
            </a:lvl3pPr>
            <a:lvl4pPr marL="648000" indent="0">
              <a:buNone/>
              <a:defRPr/>
            </a:lvl4pPr>
            <a:lvl5pPr marL="864000" indent="0">
              <a:buNone/>
              <a:defRPr/>
            </a:lvl5pPr>
          </a:lstStyle>
          <a:p>
            <a:pPr lvl="0"/>
            <a:r>
              <a:rPr lang="de-DE" dirty="0" smtClean="0"/>
              <a:t> </a:t>
            </a:r>
            <a:endParaRPr lang="de-DE" dirty="0"/>
          </a:p>
        </p:txBody>
      </p:sp>
      <p:sp>
        <p:nvSpPr>
          <p:cNvPr id="4" name="Inhaltsplatzhalter 3"/>
          <p:cNvSpPr>
            <a:spLocks noGrp="1"/>
          </p:cNvSpPr>
          <p:nvPr>
            <p:ph sz="quarter" idx="2" hasCustomPrompt="1"/>
          </p:nvPr>
        </p:nvSpPr>
        <p:spPr>
          <a:xfrm>
            <a:off x="4752992" y="1224475"/>
            <a:ext cx="4176000" cy="2160000"/>
          </a:xfrm>
        </p:spPr>
        <p:txBody>
          <a:bodyPr/>
          <a:lstStyle>
            <a:lvl1pPr marL="0" indent="0">
              <a:buNone/>
              <a:defRPr/>
            </a:lvl1pPr>
            <a:lvl2pPr marL="216000" indent="0">
              <a:buNone/>
              <a:defRPr/>
            </a:lvl2pPr>
            <a:lvl3pPr marL="432000" indent="0">
              <a:buNone/>
              <a:defRPr/>
            </a:lvl3pPr>
            <a:lvl4pPr marL="648000" indent="0">
              <a:buNone/>
              <a:defRPr/>
            </a:lvl4pPr>
            <a:lvl5pPr marL="864000" indent="0">
              <a:buNone/>
              <a:defRPr/>
            </a:lvl5pPr>
          </a:lstStyle>
          <a:p>
            <a:pPr lvl="0"/>
            <a:r>
              <a:rPr lang="de-DE" dirty="0" smtClean="0"/>
              <a:t> </a:t>
            </a:r>
            <a:endParaRPr lang="de-DE" dirty="0"/>
          </a:p>
        </p:txBody>
      </p:sp>
      <p:sp>
        <p:nvSpPr>
          <p:cNvPr id="5" name="Textplatzhalter 4"/>
          <p:cNvSpPr>
            <a:spLocks noGrp="1"/>
          </p:cNvSpPr>
          <p:nvPr>
            <p:ph type="body" sz="half" idx="3"/>
          </p:nvPr>
        </p:nvSpPr>
        <p:spPr>
          <a:xfrm>
            <a:off x="288032" y="3672603"/>
            <a:ext cx="8642350" cy="864000"/>
          </a:xfrm>
        </p:spPr>
        <p:txBody>
          <a:bodyPr/>
          <a:lstStyle>
            <a:lvl1pPr marL="0" indent="0">
              <a:spcAft>
                <a:spcPts val="420"/>
              </a:spcAft>
              <a:buNone/>
              <a:defRPr sz="1200">
                <a:latin typeface="+mj-lt"/>
              </a:defRPr>
            </a:lvl1pPr>
            <a:lvl2pPr marL="216000" indent="0">
              <a:spcAft>
                <a:spcPts val="420"/>
              </a:spcAft>
              <a:buNone/>
              <a:defRPr sz="1400"/>
            </a:lvl2pPr>
            <a:lvl3pPr marL="432000" indent="0">
              <a:spcAft>
                <a:spcPts val="420"/>
              </a:spcAft>
              <a:buNone/>
              <a:defRPr sz="1400"/>
            </a:lvl3pPr>
            <a:lvl4pPr marL="648000" indent="0">
              <a:spcAft>
                <a:spcPts val="420"/>
              </a:spcAft>
              <a:buNone/>
              <a:defRPr sz="1400"/>
            </a:lvl4pPr>
            <a:lvl5pPr marL="864000" indent="0">
              <a:spcAft>
                <a:spcPts val="420"/>
              </a:spcAft>
              <a:buNone/>
              <a:defRPr sz="1400"/>
            </a:lvl5pPr>
          </a:lstStyle>
          <a:p>
            <a:pPr lvl="0"/>
            <a:r>
              <a:rPr lang="de-DE" dirty="0" smtClean="0"/>
              <a:t>Textmasterformate durch Klicken bearbeiten</a:t>
            </a:r>
          </a:p>
        </p:txBody>
      </p:sp>
      <p:sp>
        <p:nvSpPr>
          <p:cNvPr id="6" name="Datumsplatzhalter 5"/>
          <p:cNvSpPr>
            <a:spLocks noGrp="1"/>
          </p:cNvSpPr>
          <p:nvPr>
            <p:ph type="dt" sz="half" idx="10"/>
          </p:nvPr>
        </p:nvSpPr>
        <p:spPr/>
        <p:txBody>
          <a:bodyPr/>
          <a:lstStyle/>
          <a:p>
            <a:r>
              <a:rPr lang="de-DE" smtClean="0"/>
              <a:t>20. April 2020</a:t>
            </a:r>
            <a:endParaRPr lang="de-DE"/>
          </a:p>
        </p:txBody>
      </p:sp>
      <p:sp>
        <p:nvSpPr>
          <p:cNvPr id="7" name="Fußzeilenplatzhalter 6"/>
          <p:cNvSpPr>
            <a:spLocks noGrp="1"/>
          </p:cNvSpPr>
          <p:nvPr>
            <p:ph type="ftr" sz="quarter" idx="11"/>
          </p:nvPr>
        </p:nvSpPr>
        <p:spPr/>
        <p:txBody>
          <a:bodyPr/>
          <a:lstStyle/>
          <a:p>
            <a:r>
              <a:rPr lang="de-DE" smtClean="0"/>
              <a:t>Matthias Wübbeling - Vorlesung Netzwerksicherheit - SoSe 2020</a:t>
            </a:r>
            <a:endParaRPr lang="de-DE"/>
          </a:p>
        </p:txBody>
      </p:sp>
      <p:sp>
        <p:nvSpPr>
          <p:cNvPr id="8" name="Foliennummernplatzhalter 7"/>
          <p:cNvSpPr>
            <a:spLocks noGrp="1"/>
          </p:cNvSpPr>
          <p:nvPr>
            <p:ph type="sldNum" sz="quarter" idx="12"/>
          </p:nvPr>
        </p:nvSpPr>
        <p:spPr/>
        <p:txBody>
          <a:bodyPr/>
          <a:lstStyle/>
          <a:p>
            <a:fld id="{527F1E04-A1A3-475C-A843-CFD0985386EF}" type="slidenum">
              <a:rPr lang="de-DE" smtClean="0"/>
              <a:pPr/>
              <a:t>‹Nr.›</a:t>
            </a:fld>
            <a:endParaRPr lang="de-DE"/>
          </a:p>
        </p:txBody>
      </p:sp>
    </p:spTree>
    <p:extLst>
      <p:ext uri="{BB962C8B-B14F-4D97-AF65-F5344CB8AC3E}">
        <p14:creationId xmlns="" xmlns:p14="http://schemas.microsoft.com/office/powerpoint/2010/main" val="74468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9"/>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448992" y="288925"/>
            <a:ext cx="6480000" cy="647278"/>
          </a:xfrm>
          <a:prstGeom prst="rect">
            <a:avLst/>
          </a:prstGeom>
        </p:spPr>
        <p:txBody>
          <a:bodyPr vert="horz" lIns="0" tIns="0" rIns="0" bIns="0" rtlCol="0" anchor="b"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88032" y="1224235"/>
            <a:ext cx="8640000" cy="331200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288032" y="4824635"/>
            <a:ext cx="864000" cy="288000"/>
          </a:xfrm>
          <a:prstGeom prst="rect">
            <a:avLst/>
          </a:prstGeom>
        </p:spPr>
        <p:txBody>
          <a:bodyPr vert="horz" wrap="none" lIns="0" tIns="0" rIns="0" bIns="0" rtlCol="0" anchor="ctr">
            <a:noAutofit/>
          </a:bodyPr>
          <a:lstStyle>
            <a:lvl1pPr algn="l">
              <a:defRPr sz="1000">
                <a:solidFill>
                  <a:schemeClr val="accent1"/>
                </a:solidFill>
              </a:defRPr>
            </a:lvl1pPr>
          </a:lstStyle>
          <a:p>
            <a:r>
              <a:rPr lang="de-DE" smtClean="0"/>
              <a:t>20. April 2020</a:t>
            </a:r>
            <a:endParaRPr lang="de-DE"/>
          </a:p>
        </p:txBody>
      </p:sp>
      <p:sp>
        <p:nvSpPr>
          <p:cNvPr id="5" name="Fußzeilenplatzhalter 4"/>
          <p:cNvSpPr>
            <a:spLocks noGrp="1"/>
          </p:cNvSpPr>
          <p:nvPr>
            <p:ph type="ftr" sz="quarter" idx="3"/>
          </p:nvPr>
        </p:nvSpPr>
        <p:spPr>
          <a:xfrm>
            <a:off x="2088232" y="4824667"/>
            <a:ext cx="5040000" cy="288000"/>
          </a:xfrm>
          <a:prstGeom prst="rect">
            <a:avLst/>
          </a:prstGeom>
        </p:spPr>
        <p:txBody>
          <a:bodyPr vert="horz" wrap="none" lIns="0" tIns="0" rIns="0" bIns="0" rtlCol="0" anchor="ctr">
            <a:noAutofit/>
          </a:bodyPr>
          <a:lstStyle>
            <a:lvl1pPr algn="ctr">
              <a:defRPr sz="1000">
                <a:solidFill>
                  <a:schemeClr val="accent1"/>
                </a:solidFill>
              </a:defRPr>
            </a:lvl1pPr>
          </a:lstStyle>
          <a:p>
            <a:r>
              <a:rPr lang="de-DE" smtClean="0"/>
              <a:t>Matthias Wübbeling - Vorlesung Netzwerksicherheit - SoSe 2020</a:t>
            </a:r>
            <a:endParaRPr lang="de-DE" dirty="0"/>
          </a:p>
        </p:txBody>
      </p:sp>
      <p:sp>
        <p:nvSpPr>
          <p:cNvPr id="6" name="Foliennummernplatzhalter 5"/>
          <p:cNvSpPr>
            <a:spLocks noGrp="1"/>
          </p:cNvSpPr>
          <p:nvPr>
            <p:ph type="sldNum" sz="quarter" idx="4"/>
          </p:nvPr>
        </p:nvSpPr>
        <p:spPr>
          <a:xfrm>
            <a:off x="8352992" y="4824635"/>
            <a:ext cx="576000" cy="288000"/>
          </a:xfrm>
          <a:prstGeom prst="rect">
            <a:avLst/>
          </a:prstGeom>
        </p:spPr>
        <p:txBody>
          <a:bodyPr vert="horz" wrap="none" lIns="0" tIns="0" rIns="0" bIns="0" rtlCol="0" anchor="ctr">
            <a:noAutofit/>
          </a:bodyPr>
          <a:lstStyle>
            <a:lvl1pPr algn="r">
              <a:defRPr sz="1000">
                <a:solidFill>
                  <a:schemeClr val="accent1"/>
                </a:solidFill>
              </a:defRPr>
            </a:lvl1pPr>
          </a:lstStyle>
          <a:p>
            <a:fld id="{527F1E04-A1A3-475C-A843-CFD0985386EF}" type="slidenum">
              <a:rPr lang="de-DE" smtClean="0"/>
              <a:pPr/>
              <a:t>‹Nr.›</a:t>
            </a:fld>
            <a:endParaRPr lang="de-DE"/>
          </a:p>
        </p:txBody>
      </p:sp>
      <p:grpSp>
        <p:nvGrpSpPr>
          <p:cNvPr id="30" name="Gruppieren 29"/>
          <p:cNvGrpSpPr>
            <a:grpSpLocks noChangeAspect="1"/>
          </p:cNvGrpSpPr>
          <p:nvPr/>
        </p:nvGrpSpPr>
        <p:grpSpPr>
          <a:xfrm>
            <a:off x="288034" y="288203"/>
            <a:ext cx="1686520" cy="648000"/>
            <a:chOff x="7081838" y="144463"/>
            <a:chExt cx="1871662" cy="719137"/>
          </a:xfrm>
        </p:grpSpPr>
        <p:sp>
          <p:nvSpPr>
            <p:cNvPr id="10" name="AutoShape 3"/>
            <p:cNvSpPr>
              <a:spLocks noChangeAspect="1" noChangeArrowheads="1" noTextEdit="1"/>
            </p:cNvSpPr>
            <p:nvPr userDrawn="1"/>
          </p:nvSpPr>
          <p:spPr bwMode="auto">
            <a:xfrm>
              <a:off x="7081838" y="144463"/>
              <a:ext cx="1871662"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5"/>
            <p:cNvSpPr>
              <a:spLocks/>
            </p:cNvSpPr>
            <p:nvPr userDrawn="1"/>
          </p:nvSpPr>
          <p:spPr bwMode="auto">
            <a:xfrm>
              <a:off x="8216900" y="144463"/>
              <a:ext cx="455612" cy="392112"/>
            </a:xfrm>
            <a:custGeom>
              <a:avLst/>
              <a:gdLst>
                <a:gd name="T0" fmla="*/ 944 w 1277"/>
                <a:gd name="T1" fmla="*/ 552 h 1104"/>
                <a:gd name="T2" fmla="*/ 1277 w 1277"/>
                <a:gd name="T3" fmla="*/ 0 h 1104"/>
                <a:gd name="T4" fmla="*/ 0 w 1277"/>
                <a:gd name="T5" fmla="*/ 0 h 1104"/>
                <a:gd name="T6" fmla="*/ 0 w 1277"/>
                <a:gd name="T7" fmla="*/ 1104 h 1104"/>
                <a:gd name="T8" fmla="*/ 944 w 1277"/>
                <a:gd name="T9" fmla="*/ 552 h 1104"/>
              </a:gdLst>
              <a:ahLst/>
              <a:cxnLst>
                <a:cxn ang="0">
                  <a:pos x="T0" y="T1"/>
                </a:cxn>
                <a:cxn ang="0">
                  <a:pos x="T2" y="T3"/>
                </a:cxn>
                <a:cxn ang="0">
                  <a:pos x="T4" y="T5"/>
                </a:cxn>
                <a:cxn ang="0">
                  <a:pos x="T6" y="T7"/>
                </a:cxn>
                <a:cxn ang="0">
                  <a:pos x="T8" y="T9"/>
                </a:cxn>
              </a:cxnLst>
              <a:rect l="0" t="0" r="r" b="b"/>
              <a:pathLst>
                <a:path w="1277" h="1104">
                  <a:moveTo>
                    <a:pt x="944" y="552"/>
                  </a:moveTo>
                  <a:cubicBezTo>
                    <a:pt x="1110" y="357"/>
                    <a:pt x="1203" y="197"/>
                    <a:pt x="1277" y="0"/>
                  </a:cubicBezTo>
                  <a:lnTo>
                    <a:pt x="0" y="0"/>
                  </a:lnTo>
                  <a:lnTo>
                    <a:pt x="0" y="1104"/>
                  </a:lnTo>
                  <a:cubicBezTo>
                    <a:pt x="253" y="1070"/>
                    <a:pt x="607" y="949"/>
                    <a:pt x="944" y="552"/>
                  </a:cubicBezTo>
                  <a:close/>
                </a:path>
              </a:pathLst>
            </a:custGeom>
            <a:solidFill>
              <a:srgbClr val="07529A"/>
            </a:solidFill>
            <a:ln>
              <a:noFill/>
            </a:ln>
          </p:spPr>
          <p:txBody>
            <a:bodyPr vert="horz" wrap="square" lIns="91440" tIns="45720" rIns="91440" bIns="45720" numCol="1" anchor="t" anchorCtr="0" compatLnSpc="1">
              <a:prstTxWarp prst="textNoShape">
                <a:avLst/>
              </a:prstTxWarp>
            </a:bodyPr>
            <a:lstStyle/>
            <a:p>
              <a:endParaRPr lang="de-DE"/>
            </a:p>
          </p:txBody>
        </p:sp>
        <p:sp>
          <p:nvSpPr>
            <p:cNvPr id="13" name="Rectangle 6"/>
            <p:cNvSpPr>
              <a:spLocks noChangeArrowheads="1"/>
            </p:cNvSpPr>
            <p:nvPr userDrawn="1"/>
          </p:nvSpPr>
          <p:spPr bwMode="auto">
            <a:xfrm>
              <a:off x="8216900" y="654050"/>
              <a:ext cx="714375" cy="200025"/>
            </a:xfrm>
            <a:prstGeom prst="rect">
              <a:avLst/>
            </a:prstGeom>
            <a:solidFill>
              <a:srgbClr val="EAB90C"/>
            </a:solidFill>
            <a:ln>
              <a:noFill/>
            </a:ln>
          </p:spPr>
          <p:txBody>
            <a:bodyPr vert="horz" wrap="square" lIns="91440" tIns="45720" rIns="91440" bIns="45720" numCol="1" anchor="t" anchorCtr="0" compatLnSpc="1">
              <a:prstTxWarp prst="textNoShape">
                <a:avLst/>
              </a:prstTxWarp>
            </a:bodyPr>
            <a:lstStyle/>
            <a:p>
              <a:endParaRPr lang="de-DE"/>
            </a:p>
          </p:txBody>
        </p:sp>
        <p:sp>
          <p:nvSpPr>
            <p:cNvPr id="14" name="Freeform 7"/>
            <p:cNvSpPr>
              <a:spLocks/>
            </p:cNvSpPr>
            <p:nvPr userDrawn="1"/>
          </p:nvSpPr>
          <p:spPr bwMode="auto">
            <a:xfrm>
              <a:off x="8216900" y="144463"/>
              <a:ext cx="714375" cy="477837"/>
            </a:xfrm>
            <a:custGeom>
              <a:avLst/>
              <a:gdLst>
                <a:gd name="T0" fmla="*/ 2000 w 2000"/>
                <a:gd name="T1" fmla="*/ 0 h 1349"/>
                <a:gd name="T2" fmla="*/ 1361 w 2000"/>
                <a:gd name="T3" fmla="*/ 0 h 1349"/>
                <a:gd name="T4" fmla="*/ 992 w 2000"/>
                <a:gd name="T5" fmla="*/ 627 h 1349"/>
                <a:gd name="T6" fmla="*/ 0 w 2000"/>
                <a:gd name="T7" fmla="*/ 1193 h 1349"/>
                <a:gd name="T8" fmla="*/ 0 w 2000"/>
                <a:gd name="T9" fmla="*/ 1349 h 1349"/>
                <a:gd name="T10" fmla="*/ 2000 w 2000"/>
                <a:gd name="T11" fmla="*/ 1349 h 1349"/>
                <a:gd name="T12" fmla="*/ 2000 w 2000"/>
                <a:gd name="T13" fmla="*/ 0 h 1349"/>
              </a:gdLst>
              <a:ahLst/>
              <a:cxnLst>
                <a:cxn ang="0">
                  <a:pos x="T0" y="T1"/>
                </a:cxn>
                <a:cxn ang="0">
                  <a:pos x="T2" y="T3"/>
                </a:cxn>
                <a:cxn ang="0">
                  <a:pos x="T4" y="T5"/>
                </a:cxn>
                <a:cxn ang="0">
                  <a:pos x="T6" y="T7"/>
                </a:cxn>
                <a:cxn ang="0">
                  <a:pos x="T8" y="T9"/>
                </a:cxn>
                <a:cxn ang="0">
                  <a:pos x="T10" y="T11"/>
                </a:cxn>
                <a:cxn ang="0">
                  <a:pos x="T12" y="T13"/>
                </a:cxn>
              </a:cxnLst>
              <a:rect l="0" t="0" r="r" b="b"/>
              <a:pathLst>
                <a:path w="2000" h="1349">
                  <a:moveTo>
                    <a:pt x="2000" y="0"/>
                  </a:moveTo>
                  <a:lnTo>
                    <a:pt x="1361" y="0"/>
                  </a:lnTo>
                  <a:cubicBezTo>
                    <a:pt x="1285" y="208"/>
                    <a:pt x="1168" y="419"/>
                    <a:pt x="992" y="627"/>
                  </a:cubicBezTo>
                  <a:cubicBezTo>
                    <a:pt x="644" y="1036"/>
                    <a:pt x="259" y="1159"/>
                    <a:pt x="0" y="1193"/>
                  </a:cubicBezTo>
                  <a:lnTo>
                    <a:pt x="0" y="1349"/>
                  </a:lnTo>
                  <a:lnTo>
                    <a:pt x="2000" y="1349"/>
                  </a:lnTo>
                  <a:lnTo>
                    <a:pt x="2000" y="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15" name="Freeform 8"/>
            <p:cNvSpPr>
              <a:spLocks noEditPoints="1"/>
            </p:cNvSpPr>
            <p:nvPr userDrawn="1"/>
          </p:nvSpPr>
          <p:spPr bwMode="auto">
            <a:xfrm>
              <a:off x="8250238" y="690563"/>
              <a:ext cx="95250" cy="131762"/>
            </a:xfrm>
            <a:custGeom>
              <a:avLst/>
              <a:gdLst>
                <a:gd name="T0" fmla="*/ 134 w 264"/>
                <a:gd name="T1" fmla="*/ 318 h 371"/>
                <a:gd name="T2" fmla="*/ 198 w 264"/>
                <a:gd name="T3" fmla="*/ 265 h 371"/>
                <a:gd name="T4" fmla="*/ 132 w 264"/>
                <a:gd name="T5" fmla="*/ 203 h 371"/>
                <a:gd name="T6" fmla="*/ 65 w 264"/>
                <a:gd name="T7" fmla="*/ 203 h 371"/>
                <a:gd name="T8" fmla="*/ 65 w 264"/>
                <a:gd name="T9" fmla="*/ 318 h 371"/>
                <a:gd name="T10" fmla="*/ 134 w 264"/>
                <a:gd name="T11" fmla="*/ 318 h 371"/>
                <a:gd name="T12" fmla="*/ 65 w 264"/>
                <a:gd name="T13" fmla="*/ 53 h 371"/>
                <a:gd name="T14" fmla="*/ 65 w 264"/>
                <a:gd name="T15" fmla="*/ 155 h 371"/>
                <a:gd name="T16" fmla="*/ 131 w 264"/>
                <a:gd name="T17" fmla="*/ 155 h 371"/>
                <a:gd name="T18" fmla="*/ 190 w 264"/>
                <a:gd name="T19" fmla="*/ 103 h 371"/>
                <a:gd name="T20" fmla="*/ 126 w 264"/>
                <a:gd name="T21" fmla="*/ 53 h 371"/>
                <a:gd name="T22" fmla="*/ 65 w 264"/>
                <a:gd name="T23" fmla="*/ 53 h 371"/>
                <a:gd name="T24" fmla="*/ 191 w 264"/>
                <a:gd name="T25" fmla="*/ 180 h 371"/>
                <a:gd name="T26" fmla="*/ 264 w 264"/>
                <a:gd name="T27" fmla="*/ 277 h 371"/>
                <a:gd name="T28" fmla="*/ 145 w 264"/>
                <a:gd name="T29" fmla="*/ 371 h 371"/>
                <a:gd name="T30" fmla="*/ 0 w 264"/>
                <a:gd name="T31" fmla="*/ 367 h 371"/>
                <a:gd name="T32" fmla="*/ 0 w 264"/>
                <a:gd name="T33" fmla="*/ 4 h 371"/>
                <a:gd name="T34" fmla="*/ 129 w 264"/>
                <a:gd name="T35" fmla="*/ 0 h 371"/>
                <a:gd name="T36" fmla="*/ 253 w 264"/>
                <a:gd name="T37" fmla="*/ 95 h 371"/>
                <a:gd name="T38" fmla="*/ 191 w 264"/>
                <a:gd name="T39" fmla="*/ 178 h 371"/>
                <a:gd name="T40" fmla="*/ 191 w 264"/>
                <a:gd name="T41"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371">
                  <a:moveTo>
                    <a:pt x="134" y="318"/>
                  </a:moveTo>
                  <a:cubicBezTo>
                    <a:pt x="183" y="318"/>
                    <a:pt x="198" y="308"/>
                    <a:pt x="198" y="265"/>
                  </a:cubicBezTo>
                  <a:cubicBezTo>
                    <a:pt x="198" y="216"/>
                    <a:pt x="182" y="204"/>
                    <a:pt x="132" y="203"/>
                  </a:cubicBezTo>
                  <a:lnTo>
                    <a:pt x="65" y="203"/>
                  </a:lnTo>
                  <a:lnTo>
                    <a:pt x="65" y="318"/>
                  </a:lnTo>
                  <a:lnTo>
                    <a:pt x="134" y="318"/>
                  </a:lnTo>
                  <a:close/>
                  <a:moveTo>
                    <a:pt x="65" y="53"/>
                  </a:moveTo>
                  <a:lnTo>
                    <a:pt x="65" y="155"/>
                  </a:lnTo>
                  <a:lnTo>
                    <a:pt x="131" y="155"/>
                  </a:lnTo>
                  <a:cubicBezTo>
                    <a:pt x="175" y="155"/>
                    <a:pt x="190" y="145"/>
                    <a:pt x="190" y="103"/>
                  </a:cubicBezTo>
                  <a:cubicBezTo>
                    <a:pt x="190" y="63"/>
                    <a:pt x="174" y="53"/>
                    <a:pt x="126" y="53"/>
                  </a:cubicBezTo>
                  <a:lnTo>
                    <a:pt x="65" y="53"/>
                  </a:lnTo>
                  <a:close/>
                  <a:moveTo>
                    <a:pt x="191" y="180"/>
                  </a:moveTo>
                  <a:cubicBezTo>
                    <a:pt x="245" y="185"/>
                    <a:pt x="264" y="219"/>
                    <a:pt x="264" y="277"/>
                  </a:cubicBezTo>
                  <a:cubicBezTo>
                    <a:pt x="264" y="351"/>
                    <a:pt x="230" y="371"/>
                    <a:pt x="145" y="371"/>
                  </a:cubicBezTo>
                  <a:cubicBezTo>
                    <a:pt x="79" y="371"/>
                    <a:pt x="44" y="371"/>
                    <a:pt x="0" y="367"/>
                  </a:cubicBezTo>
                  <a:lnTo>
                    <a:pt x="0" y="4"/>
                  </a:lnTo>
                  <a:cubicBezTo>
                    <a:pt x="39" y="1"/>
                    <a:pt x="71" y="0"/>
                    <a:pt x="129" y="0"/>
                  </a:cubicBezTo>
                  <a:cubicBezTo>
                    <a:pt x="220" y="0"/>
                    <a:pt x="253" y="20"/>
                    <a:pt x="253" y="95"/>
                  </a:cubicBezTo>
                  <a:cubicBezTo>
                    <a:pt x="253" y="147"/>
                    <a:pt x="235" y="174"/>
                    <a:pt x="191" y="178"/>
                  </a:cubicBezTo>
                  <a:lnTo>
                    <a:pt x="191" y="18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Freeform 9"/>
            <p:cNvSpPr>
              <a:spLocks noEditPoints="1"/>
            </p:cNvSpPr>
            <p:nvPr userDrawn="1"/>
          </p:nvSpPr>
          <p:spPr bwMode="auto">
            <a:xfrm>
              <a:off x="8364538" y="688975"/>
              <a:ext cx="106362" cy="133350"/>
            </a:xfrm>
            <a:custGeom>
              <a:avLst/>
              <a:gdLst>
                <a:gd name="T0" fmla="*/ 69 w 299"/>
                <a:gd name="T1" fmla="*/ 188 h 376"/>
                <a:gd name="T2" fmla="*/ 149 w 299"/>
                <a:gd name="T3" fmla="*/ 320 h 376"/>
                <a:gd name="T4" fmla="*/ 230 w 299"/>
                <a:gd name="T5" fmla="*/ 188 h 376"/>
                <a:gd name="T6" fmla="*/ 149 w 299"/>
                <a:gd name="T7" fmla="*/ 56 h 376"/>
                <a:gd name="T8" fmla="*/ 69 w 299"/>
                <a:gd name="T9" fmla="*/ 188 h 376"/>
                <a:gd name="T10" fmla="*/ 299 w 299"/>
                <a:gd name="T11" fmla="*/ 188 h 376"/>
                <a:gd name="T12" fmla="*/ 149 w 299"/>
                <a:gd name="T13" fmla="*/ 376 h 376"/>
                <a:gd name="T14" fmla="*/ 0 w 299"/>
                <a:gd name="T15" fmla="*/ 188 h 376"/>
                <a:gd name="T16" fmla="*/ 149 w 299"/>
                <a:gd name="T17" fmla="*/ 0 h 376"/>
                <a:gd name="T18" fmla="*/ 299 w 299"/>
                <a:gd name="T1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376">
                  <a:moveTo>
                    <a:pt x="69" y="188"/>
                  </a:moveTo>
                  <a:cubicBezTo>
                    <a:pt x="69" y="289"/>
                    <a:pt x="88" y="320"/>
                    <a:pt x="149" y="320"/>
                  </a:cubicBezTo>
                  <a:cubicBezTo>
                    <a:pt x="211" y="320"/>
                    <a:pt x="230" y="289"/>
                    <a:pt x="230" y="188"/>
                  </a:cubicBezTo>
                  <a:cubicBezTo>
                    <a:pt x="230" y="87"/>
                    <a:pt x="211" y="56"/>
                    <a:pt x="149" y="56"/>
                  </a:cubicBezTo>
                  <a:cubicBezTo>
                    <a:pt x="88" y="56"/>
                    <a:pt x="69" y="87"/>
                    <a:pt x="69" y="188"/>
                  </a:cubicBezTo>
                  <a:close/>
                  <a:moveTo>
                    <a:pt x="299" y="188"/>
                  </a:moveTo>
                  <a:cubicBezTo>
                    <a:pt x="299" y="332"/>
                    <a:pt x="260" y="376"/>
                    <a:pt x="149" y="376"/>
                  </a:cubicBezTo>
                  <a:cubicBezTo>
                    <a:pt x="39" y="376"/>
                    <a:pt x="0" y="332"/>
                    <a:pt x="0" y="188"/>
                  </a:cubicBezTo>
                  <a:cubicBezTo>
                    <a:pt x="0" y="44"/>
                    <a:pt x="39" y="0"/>
                    <a:pt x="149" y="0"/>
                  </a:cubicBezTo>
                  <a:cubicBezTo>
                    <a:pt x="260" y="0"/>
                    <a:pt x="299" y="44"/>
                    <a:pt x="299"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Freeform 10"/>
            <p:cNvSpPr>
              <a:spLocks/>
            </p:cNvSpPr>
            <p:nvPr userDrawn="1"/>
          </p:nvSpPr>
          <p:spPr bwMode="auto">
            <a:xfrm>
              <a:off x="8496300" y="692150"/>
              <a:ext cx="104775" cy="128587"/>
            </a:xfrm>
            <a:custGeom>
              <a:avLst/>
              <a:gdLst>
                <a:gd name="T0" fmla="*/ 295 w 295"/>
                <a:gd name="T1" fmla="*/ 339 h 363"/>
                <a:gd name="T2" fmla="*/ 271 w 295"/>
                <a:gd name="T3" fmla="*/ 363 h 363"/>
                <a:gd name="T4" fmla="*/ 219 w 295"/>
                <a:gd name="T5" fmla="*/ 363 h 363"/>
                <a:gd name="T6" fmla="*/ 192 w 295"/>
                <a:gd name="T7" fmla="*/ 343 h 363"/>
                <a:gd name="T8" fmla="*/ 90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4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7" y="363"/>
                    <a:pt x="271" y="363"/>
                  </a:cubicBezTo>
                  <a:lnTo>
                    <a:pt x="219" y="363"/>
                  </a:lnTo>
                  <a:cubicBezTo>
                    <a:pt x="205" y="363"/>
                    <a:pt x="197" y="357"/>
                    <a:pt x="192" y="343"/>
                  </a:cubicBezTo>
                  <a:lnTo>
                    <a:pt x="90"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4"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Freeform 11"/>
            <p:cNvSpPr>
              <a:spLocks/>
            </p:cNvSpPr>
            <p:nvPr userDrawn="1"/>
          </p:nvSpPr>
          <p:spPr bwMode="auto">
            <a:xfrm>
              <a:off x="8629650" y="692150"/>
              <a:ext cx="104775" cy="128587"/>
            </a:xfrm>
            <a:custGeom>
              <a:avLst/>
              <a:gdLst>
                <a:gd name="T0" fmla="*/ 295 w 295"/>
                <a:gd name="T1" fmla="*/ 339 h 363"/>
                <a:gd name="T2" fmla="*/ 271 w 295"/>
                <a:gd name="T3" fmla="*/ 363 h 363"/>
                <a:gd name="T4" fmla="*/ 219 w 295"/>
                <a:gd name="T5" fmla="*/ 363 h 363"/>
                <a:gd name="T6" fmla="*/ 191 w 295"/>
                <a:gd name="T7" fmla="*/ 343 h 363"/>
                <a:gd name="T8" fmla="*/ 89 w 295"/>
                <a:gd name="T9" fmla="*/ 121 h 363"/>
                <a:gd name="T10" fmla="*/ 68 w 295"/>
                <a:gd name="T11" fmla="*/ 67 h 363"/>
                <a:gd name="T12" fmla="*/ 62 w 295"/>
                <a:gd name="T13" fmla="*/ 67 h 363"/>
                <a:gd name="T14" fmla="*/ 65 w 295"/>
                <a:gd name="T15" fmla="*/ 121 h 363"/>
                <a:gd name="T16" fmla="*/ 65 w 295"/>
                <a:gd name="T17" fmla="*/ 363 h 363"/>
                <a:gd name="T18" fmla="*/ 0 w 295"/>
                <a:gd name="T19" fmla="*/ 363 h 363"/>
                <a:gd name="T20" fmla="*/ 0 w 295"/>
                <a:gd name="T21" fmla="*/ 25 h 363"/>
                <a:gd name="T22" fmla="*/ 25 w 295"/>
                <a:gd name="T23" fmla="*/ 0 h 363"/>
                <a:gd name="T24" fmla="*/ 76 w 295"/>
                <a:gd name="T25" fmla="*/ 0 h 363"/>
                <a:gd name="T26" fmla="*/ 103 w 295"/>
                <a:gd name="T27" fmla="*/ 20 h 363"/>
                <a:gd name="T28" fmla="*/ 202 w 295"/>
                <a:gd name="T29" fmla="*/ 237 h 363"/>
                <a:gd name="T30" fmla="*/ 227 w 295"/>
                <a:gd name="T31" fmla="*/ 294 h 363"/>
                <a:gd name="T32" fmla="*/ 233 w 295"/>
                <a:gd name="T33" fmla="*/ 294 h 363"/>
                <a:gd name="T34" fmla="*/ 231 w 295"/>
                <a:gd name="T35" fmla="*/ 235 h 363"/>
                <a:gd name="T36" fmla="*/ 231 w 295"/>
                <a:gd name="T37" fmla="*/ 0 h 363"/>
                <a:gd name="T38" fmla="*/ 295 w 295"/>
                <a:gd name="T39" fmla="*/ 0 h 363"/>
                <a:gd name="T40" fmla="*/ 295 w 295"/>
                <a:gd name="T41" fmla="*/ 33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363">
                  <a:moveTo>
                    <a:pt x="295" y="339"/>
                  </a:moveTo>
                  <a:cubicBezTo>
                    <a:pt x="295" y="355"/>
                    <a:pt x="286" y="363"/>
                    <a:pt x="271" y="363"/>
                  </a:cubicBezTo>
                  <a:lnTo>
                    <a:pt x="219" y="363"/>
                  </a:lnTo>
                  <a:cubicBezTo>
                    <a:pt x="204" y="363"/>
                    <a:pt x="197" y="357"/>
                    <a:pt x="191" y="343"/>
                  </a:cubicBezTo>
                  <a:lnTo>
                    <a:pt x="89" y="121"/>
                  </a:lnTo>
                  <a:cubicBezTo>
                    <a:pt x="83" y="106"/>
                    <a:pt x="72" y="84"/>
                    <a:pt x="68" y="67"/>
                  </a:cubicBezTo>
                  <a:lnTo>
                    <a:pt x="62" y="67"/>
                  </a:lnTo>
                  <a:cubicBezTo>
                    <a:pt x="64" y="85"/>
                    <a:pt x="65" y="104"/>
                    <a:pt x="65" y="121"/>
                  </a:cubicBezTo>
                  <a:lnTo>
                    <a:pt x="65" y="363"/>
                  </a:lnTo>
                  <a:lnTo>
                    <a:pt x="0" y="363"/>
                  </a:lnTo>
                  <a:lnTo>
                    <a:pt x="0" y="25"/>
                  </a:lnTo>
                  <a:cubicBezTo>
                    <a:pt x="0" y="9"/>
                    <a:pt x="9" y="0"/>
                    <a:pt x="25" y="0"/>
                  </a:cubicBezTo>
                  <a:lnTo>
                    <a:pt x="76" y="0"/>
                  </a:lnTo>
                  <a:cubicBezTo>
                    <a:pt x="90" y="0"/>
                    <a:pt x="97" y="7"/>
                    <a:pt x="103" y="20"/>
                  </a:cubicBezTo>
                  <a:lnTo>
                    <a:pt x="202" y="237"/>
                  </a:lnTo>
                  <a:cubicBezTo>
                    <a:pt x="209" y="252"/>
                    <a:pt x="219" y="274"/>
                    <a:pt x="227" y="294"/>
                  </a:cubicBezTo>
                  <a:lnTo>
                    <a:pt x="233" y="294"/>
                  </a:lnTo>
                  <a:cubicBezTo>
                    <a:pt x="232" y="274"/>
                    <a:pt x="231" y="254"/>
                    <a:pt x="231" y="235"/>
                  </a:cubicBezTo>
                  <a:lnTo>
                    <a:pt x="231" y="0"/>
                  </a:lnTo>
                  <a:lnTo>
                    <a:pt x="295" y="0"/>
                  </a:lnTo>
                  <a:lnTo>
                    <a:pt x="295" y="33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Freeform 12"/>
            <p:cNvSpPr>
              <a:spLocks/>
            </p:cNvSpPr>
            <p:nvPr userDrawn="1"/>
          </p:nvSpPr>
          <p:spPr bwMode="auto">
            <a:xfrm>
              <a:off x="7081838" y="695058"/>
              <a:ext cx="95250" cy="130175"/>
            </a:xfrm>
            <a:custGeom>
              <a:avLst/>
              <a:gdLst>
                <a:gd name="T0" fmla="*/ 267 w 267"/>
                <a:gd name="T1" fmla="*/ 223 h 370"/>
                <a:gd name="T2" fmla="*/ 136 w 267"/>
                <a:gd name="T3" fmla="*/ 370 h 370"/>
                <a:gd name="T4" fmla="*/ 0 w 267"/>
                <a:gd name="T5" fmla="*/ 223 h 370"/>
                <a:gd name="T6" fmla="*/ 0 w 267"/>
                <a:gd name="T7" fmla="*/ 0 h 370"/>
                <a:gd name="T8" fmla="*/ 53 w 267"/>
                <a:gd name="T9" fmla="*/ 0 h 370"/>
                <a:gd name="T10" fmla="*/ 53 w 267"/>
                <a:gd name="T11" fmla="*/ 223 h 370"/>
                <a:gd name="T12" fmla="*/ 134 w 267"/>
                <a:gd name="T13" fmla="*/ 323 h 370"/>
                <a:gd name="T14" fmla="*/ 215 w 267"/>
                <a:gd name="T15" fmla="*/ 223 h 370"/>
                <a:gd name="T16" fmla="*/ 215 w 267"/>
                <a:gd name="T17" fmla="*/ 0 h 370"/>
                <a:gd name="T18" fmla="*/ 267 w 267"/>
                <a:gd name="T19" fmla="*/ 0 h 370"/>
                <a:gd name="T20" fmla="*/ 267 w 267"/>
                <a:gd name="T21" fmla="*/ 22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370">
                  <a:moveTo>
                    <a:pt x="267" y="223"/>
                  </a:moveTo>
                  <a:cubicBezTo>
                    <a:pt x="267" y="330"/>
                    <a:pt x="232" y="370"/>
                    <a:pt x="136" y="370"/>
                  </a:cubicBezTo>
                  <a:cubicBezTo>
                    <a:pt x="36" y="370"/>
                    <a:pt x="0" y="330"/>
                    <a:pt x="0" y="223"/>
                  </a:cubicBezTo>
                  <a:lnTo>
                    <a:pt x="0" y="0"/>
                  </a:lnTo>
                  <a:lnTo>
                    <a:pt x="53" y="0"/>
                  </a:lnTo>
                  <a:lnTo>
                    <a:pt x="53" y="223"/>
                  </a:lnTo>
                  <a:cubicBezTo>
                    <a:pt x="53" y="298"/>
                    <a:pt x="73" y="323"/>
                    <a:pt x="134" y="323"/>
                  </a:cubicBezTo>
                  <a:cubicBezTo>
                    <a:pt x="193" y="323"/>
                    <a:pt x="215" y="298"/>
                    <a:pt x="215" y="223"/>
                  </a:cubicBezTo>
                  <a:lnTo>
                    <a:pt x="215" y="0"/>
                  </a:lnTo>
                  <a:lnTo>
                    <a:pt x="267" y="0"/>
                  </a:lnTo>
                  <a:lnTo>
                    <a:pt x="267" y="22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0" name="Freeform 13"/>
            <p:cNvSpPr>
              <a:spLocks/>
            </p:cNvSpPr>
            <p:nvPr userDrawn="1"/>
          </p:nvSpPr>
          <p:spPr bwMode="auto">
            <a:xfrm>
              <a:off x="7207250" y="695058"/>
              <a:ext cx="101600" cy="128587"/>
            </a:xfrm>
            <a:custGeom>
              <a:avLst/>
              <a:gdLst>
                <a:gd name="T0" fmla="*/ 284 w 284"/>
                <a:gd name="T1" fmla="*/ 343 h 363"/>
                <a:gd name="T2" fmla="*/ 265 w 284"/>
                <a:gd name="T3" fmla="*/ 363 h 363"/>
                <a:gd name="T4" fmla="*/ 215 w 284"/>
                <a:gd name="T5" fmla="*/ 363 h 363"/>
                <a:gd name="T6" fmla="*/ 192 w 284"/>
                <a:gd name="T7" fmla="*/ 347 h 363"/>
                <a:gd name="T8" fmla="*/ 79 w 284"/>
                <a:gd name="T9" fmla="*/ 100 h 363"/>
                <a:gd name="T10" fmla="*/ 57 w 284"/>
                <a:gd name="T11" fmla="*/ 49 h 363"/>
                <a:gd name="T12" fmla="*/ 50 w 284"/>
                <a:gd name="T13" fmla="*/ 49 h 363"/>
                <a:gd name="T14" fmla="*/ 53 w 284"/>
                <a:gd name="T15" fmla="*/ 100 h 363"/>
                <a:gd name="T16" fmla="*/ 53 w 284"/>
                <a:gd name="T17" fmla="*/ 363 h 363"/>
                <a:gd name="T18" fmla="*/ 0 w 284"/>
                <a:gd name="T19" fmla="*/ 363 h 363"/>
                <a:gd name="T20" fmla="*/ 0 w 284"/>
                <a:gd name="T21" fmla="*/ 21 h 363"/>
                <a:gd name="T22" fmla="*/ 20 w 284"/>
                <a:gd name="T23" fmla="*/ 0 h 363"/>
                <a:gd name="T24" fmla="*/ 68 w 284"/>
                <a:gd name="T25" fmla="*/ 0 h 363"/>
                <a:gd name="T26" fmla="*/ 92 w 284"/>
                <a:gd name="T27" fmla="*/ 17 h 363"/>
                <a:gd name="T28" fmla="*/ 202 w 284"/>
                <a:gd name="T29" fmla="*/ 257 h 363"/>
                <a:gd name="T30" fmla="*/ 227 w 284"/>
                <a:gd name="T31" fmla="*/ 312 h 363"/>
                <a:gd name="T32" fmla="*/ 235 w 284"/>
                <a:gd name="T33" fmla="*/ 312 h 363"/>
                <a:gd name="T34" fmla="*/ 232 w 284"/>
                <a:gd name="T35" fmla="*/ 255 h 363"/>
                <a:gd name="T36" fmla="*/ 232 w 284"/>
                <a:gd name="T37" fmla="*/ 0 h 363"/>
                <a:gd name="T38" fmla="*/ 284 w 284"/>
                <a:gd name="T39" fmla="*/ 0 h 363"/>
                <a:gd name="T40" fmla="*/ 284 w 284"/>
                <a:gd name="T41" fmla="*/ 34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363">
                  <a:moveTo>
                    <a:pt x="284" y="343"/>
                  </a:moveTo>
                  <a:cubicBezTo>
                    <a:pt x="284" y="356"/>
                    <a:pt x="277" y="363"/>
                    <a:pt x="265" y="363"/>
                  </a:cubicBezTo>
                  <a:lnTo>
                    <a:pt x="215" y="363"/>
                  </a:lnTo>
                  <a:cubicBezTo>
                    <a:pt x="203" y="363"/>
                    <a:pt x="197" y="358"/>
                    <a:pt x="192" y="347"/>
                  </a:cubicBezTo>
                  <a:lnTo>
                    <a:pt x="79" y="100"/>
                  </a:lnTo>
                  <a:cubicBezTo>
                    <a:pt x="73" y="86"/>
                    <a:pt x="62" y="64"/>
                    <a:pt x="57" y="49"/>
                  </a:cubicBezTo>
                  <a:lnTo>
                    <a:pt x="50" y="49"/>
                  </a:lnTo>
                  <a:cubicBezTo>
                    <a:pt x="52" y="66"/>
                    <a:pt x="53" y="83"/>
                    <a:pt x="53" y="100"/>
                  </a:cubicBezTo>
                  <a:lnTo>
                    <a:pt x="53" y="363"/>
                  </a:lnTo>
                  <a:lnTo>
                    <a:pt x="0" y="363"/>
                  </a:lnTo>
                  <a:lnTo>
                    <a:pt x="0" y="21"/>
                  </a:lnTo>
                  <a:cubicBezTo>
                    <a:pt x="0" y="7"/>
                    <a:pt x="7" y="0"/>
                    <a:pt x="20" y="0"/>
                  </a:cubicBezTo>
                  <a:lnTo>
                    <a:pt x="68" y="0"/>
                  </a:lnTo>
                  <a:cubicBezTo>
                    <a:pt x="80" y="0"/>
                    <a:pt x="86" y="6"/>
                    <a:pt x="92" y="17"/>
                  </a:cubicBezTo>
                  <a:lnTo>
                    <a:pt x="202" y="257"/>
                  </a:lnTo>
                  <a:cubicBezTo>
                    <a:pt x="208" y="272"/>
                    <a:pt x="219" y="293"/>
                    <a:pt x="227" y="312"/>
                  </a:cubicBezTo>
                  <a:lnTo>
                    <a:pt x="235" y="312"/>
                  </a:lnTo>
                  <a:cubicBezTo>
                    <a:pt x="233" y="293"/>
                    <a:pt x="232" y="274"/>
                    <a:pt x="232" y="255"/>
                  </a:cubicBezTo>
                  <a:lnTo>
                    <a:pt x="232" y="0"/>
                  </a:lnTo>
                  <a:lnTo>
                    <a:pt x="284" y="0"/>
                  </a:lnTo>
                  <a:lnTo>
                    <a:pt x="284" y="343"/>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1" name="Rectangle 14"/>
            <p:cNvSpPr>
              <a:spLocks noChangeArrowheads="1"/>
            </p:cNvSpPr>
            <p:nvPr userDrawn="1"/>
          </p:nvSpPr>
          <p:spPr bwMode="auto">
            <a:xfrm>
              <a:off x="7340600" y="695058"/>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2" name="Freeform 15"/>
            <p:cNvSpPr>
              <a:spLocks/>
            </p:cNvSpPr>
            <p:nvPr userDrawn="1"/>
          </p:nvSpPr>
          <p:spPr bwMode="auto">
            <a:xfrm>
              <a:off x="7378701" y="695058"/>
              <a:ext cx="109537" cy="128587"/>
            </a:xfrm>
            <a:custGeom>
              <a:avLst/>
              <a:gdLst>
                <a:gd name="T0" fmla="*/ 199 w 306"/>
                <a:gd name="T1" fmla="*/ 348 h 363"/>
                <a:gd name="T2" fmla="*/ 179 w 306"/>
                <a:gd name="T3" fmla="*/ 363 h 363"/>
                <a:gd name="T4" fmla="*/ 128 w 306"/>
                <a:gd name="T5" fmla="*/ 363 h 363"/>
                <a:gd name="T6" fmla="*/ 108 w 306"/>
                <a:gd name="T7" fmla="*/ 348 h 363"/>
                <a:gd name="T8" fmla="*/ 0 w 306"/>
                <a:gd name="T9" fmla="*/ 0 h 363"/>
                <a:gd name="T10" fmla="*/ 55 w 306"/>
                <a:gd name="T11" fmla="*/ 0 h 363"/>
                <a:gd name="T12" fmla="*/ 137 w 306"/>
                <a:gd name="T13" fmla="*/ 283 h 363"/>
                <a:gd name="T14" fmla="*/ 147 w 306"/>
                <a:gd name="T15" fmla="*/ 323 h 363"/>
                <a:gd name="T16" fmla="*/ 161 w 306"/>
                <a:gd name="T17" fmla="*/ 323 h 363"/>
                <a:gd name="T18" fmla="*/ 171 w 306"/>
                <a:gd name="T19" fmla="*/ 283 h 363"/>
                <a:gd name="T20" fmla="*/ 252 w 306"/>
                <a:gd name="T21" fmla="*/ 0 h 363"/>
                <a:gd name="T22" fmla="*/ 306 w 306"/>
                <a:gd name="T23" fmla="*/ 0 h 363"/>
                <a:gd name="T24" fmla="*/ 199 w 306"/>
                <a:gd name="T25" fmla="*/ 348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363">
                  <a:moveTo>
                    <a:pt x="199" y="348"/>
                  </a:moveTo>
                  <a:cubicBezTo>
                    <a:pt x="197" y="357"/>
                    <a:pt x="189" y="363"/>
                    <a:pt x="179" y="363"/>
                  </a:cubicBezTo>
                  <a:lnTo>
                    <a:pt x="128" y="363"/>
                  </a:lnTo>
                  <a:cubicBezTo>
                    <a:pt x="118" y="363"/>
                    <a:pt x="110" y="357"/>
                    <a:pt x="108" y="348"/>
                  </a:cubicBezTo>
                  <a:lnTo>
                    <a:pt x="0" y="0"/>
                  </a:lnTo>
                  <a:lnTo>
                    <a:pt x="55" y="0"/>
                  </a:lnTo>
                  <a:lnTo>
                    <a:pt x="137" y="283"/>
                  </a:lnTo>
                  <a:cubicBezTo>
                    <a:pt x="140" y="296"/>
                    <a:pt x="143" y="310"/>
                    <a:pt x="147" y="323"/>
                  </a:cubicBezTo>
                  <a:lnTo>
                    <a:pt x="161" y="323"/>
                  </a:lnTo>
                  <a:cubicBezTo>
                    <a:pt x="163" y="310"/>
                    <a:pt x="167" y="296"/>
                    <a:pt x="171" y="283"/>
                  </a:cubicBezTo>
                  <a:lnTo>
                    <a:pt x="252" y="0"/>
                  </a:lnTo>
                  <a:lnTo>
                    <a:pt x="306" y="0"/>
                  </a:lnTo>
                  <a:lnTo>
                    <a:pt x="199" y="348"/>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3" name="Freeform 16"/>
            <p:cNvSpPr>
              <a:spLocks/>
            </p:cNvSpPr>
            <p:nvPr userDrawn="1"/>
          </p:nvSpPr>
          <p:spPr bwMode="auto">
            <a:xfrm>
              <a:off x="7505700" y="695058"/>
              <a:ext cx="80962" cy="128587"/>
            </a:xfrm>
            <a:custGeom>
              <a:avLst/>
              <a:gdLst>
                <a:gd name="T0" fmla="*/ 228 w 228"/>
                <a:gd name="T1" fmla="*/ 361 h 365"/>
                <a:gd name="T2" fmla="*/ 73 w 228"/>
                <a:gd name="T3" fmla="*/ 365 h 365"/>
                <a:gd name="T4" fmla="*/ 0 w 228"/>
                <a:gd name="T5" fmla="*/ 300 h 365"/>
                <a:gd name="T6" fmla="*/ 0 w 228"/>
                <a:gd name="T7" fmla="*/ 65 h 365"/>
                <a:gd name="T8" fmla="*/ 73 w 228"/>
                <a:gd name="T9" fmla="*/ 0 h 365"/>
                <a:gd name="T10" fmla="*/ 228 w 228"/>
                <a:gd name="T11" fmla="*/ 4 h 365"/>
                <a:gd name="T12" fmla="*/ 226 w 228"/>
                <a:gd name="T13" fmla="*/ 45 h 365"/>
                <a:gd name="T14" fmla="*/ 82 w 228"/>
                <a:gd name="T15" fmla="*/ 45 h 365"/>
                <a:gd name="T16" fmla="*/ 53 w 228"/>
                <a:gd name="T17" fmla="*/ 79 h 365"/>
                <a:gd name="T18" fmla="*/ 53 w 228"/>
                <a:gd name="T19" fmla="*/ 152 h 365"/>
                <a:gd name="T20" fmla="*/ 206 w 228"/>
                <a:gd name="T21" fmla="*/ 152 h 365"/>
                <a:gd name="T22" fmla="*/ 206 w 228"/>
                <a:gd name="T23" fmla="*/ 194 h 365"/>
                <a:gd name="T24" fmla="*/ 53 w 228"/>
                <a:gd name="T25" fmla="*/ 194 h 365"/>
                <a:gd name="T26" fmla="*/ 53 w 228"/>
                <a:gd name="T27" fmla="*/ 287 h 365"/>
                <a:gd name="T28" fmla="*/ 82 w 228"/>
                <a:gd name="T29" fmla="*/ 321 h 365"/>
                <a:gd name="T30" fmla="*/ 226 w 228"/>
                <a:gd name="T31" fmla="*/ 321 h 365"/>
                <a:gd name="T32" fmla="*/ 228 w 228"/>
                <a:gd name="T3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365">
                  <a:moveTo>
                    <a:pt x="228" y="361"/>
                  </a:moveTo>
                  <a:cubicBezTo>
                    <a:pt x="180" y="365"/>
                    <a:pt x="125" y="365"/>
                    <a:pt x="73" y="365"/>
                  </a:cubicBezTo>
                  <a:cubicBezTo>
                    <a:pt x="27" y="365"/>
                    <a:pt x="0" y="340"/>
                    <a:pt x="0" y="300"/>
                  </a:cubicBezTo>
                  <a:lnTo>
                    <a:pt x="0" y="65"/>
                  </a:lnTo>
                  <a:cubicBezTo>
                    <a:pt x="0" y="25"/>
                    <a:pt x="28" y="0"/>
                    <a:pt x="73" y="0"/>
                  </a:cubicBezTo>
                  <a:cubicBezTo>
                    <a:pt x="125" y="0"/>
                    <a:pt x="180" y="0"/>
                    <a:pt x="228" y="4"/>
                  </a:cubicBezTo>
                  <a:lnTo>
                    <a:pt x="226" y="45"/>
                  </a:lnTo>
                  <a:lnTo>
                    <a:pt x="82" y="45"/>
                  </a:lnTo>
                  <a:cubicBezTo>
                    <a:pt x="61" y="45"/>
                    <a:pt x="53" y="54"/>
                    <a:pt x="53" y="79"/>
                  </a:cubicBezTo>
                  <a:lnTo>
                    <a:pt x="53" y="152"/>
                  </a:lnTo>
                  <a:lnTo>
                    <a:pt x="206" y="152"/>
                  </a:lnTo>
                  <a:lnTo>
                    <a:pt x="206" y="194"/>
                  </a:lnTo>
                  <a:lnTo>
                    <a:pt x="53" y="194"/>
                  </a:lnTo>
                  <a:lnTo>
                    <a:pt x="53" y="287"/>
                  </a:lnTo>
                  <a:cubicBezTo>
                    <a:pt x="53" y="312"/>
                    <a:pt x="61" y="321"/>
                    <a:pt x="82" y="321"/>
                  </a:cubicBezTo>
                  <a:lnTo>
                    <a:pt x="226" y="321"/>
                  </a:lnTo>
                  <a:lnTo>
                    <a:pt x="228" y="361"/>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4" name="Freeform 17"/>
            <p:cNvSpPr>
              <a:spLocks noEditPoints="1"/>
            </p:cNvSpPr>
            <p:nvPr userDrawn="1"/>
          </p:nvSpPr>
          <p:spPr bwMode="auto">
            <a:xfrm>
              <a:off x="7612063" y="693471"/>
              <a:ext cx="92075" cy="130175"/>
            </a:xfrm>
            <a:custGeom>
              <a:avLst/>
              <a:gdLst>
                <a:gd name="T0" fmla="*/ 126 w 260"/>
                <a:gd name="T1" fmla="*/ 173 h 367"/>
                <a:gd name="T2" fmla="*/ 194 w 260"/>
                <a:gd name="T3" fmla="*/ 108 h 367"/>
                <a:gd name="T4" fmla="*/ 126 w 260"/>
                <a:gd name="T5" fmla="*/ 45 h 367"/>
                <a:gd name="T6" fmla="*/ 52 w 260"/>
                <a:gd name="T7" fmla="*/ 45 h 367"/>
                <a:gd name="T8" fmla="*/ 52 w 260"/>
                <a:gd name="T9" fmla="*/ 173 h 367"/>
                <a:gd name="T10" fmla="*/ 126 w 260"/>
                <a:gd name="T11" fmla="*/ 173 h 367"/>
                <a:gd name="T12" fmla="*/ 204 w 260"/>
                <a:gd name="T13" fmla="*/ 367 h 367"/>
                <a:gd name="T14" fmla="*/ 173 w 260"/>
                <a:gd name="T15" fmla="*/ 254 h 367"/>
                <a:gd name="T16" fmla="*/ 127 w 260"/>
                <a:gd name="T17" fmla="*/ 218 h 367"/>
                <a:gd name="T18" fmla="*/ 52 w 260"/>
                <a:gd name="T19" fmla="*/ 217 h 367"/>
                <a:gd name="T20" fmla="*/ 52 w 260"/>
                <a:gd name="T21" fmla="*/ 367 h 367"/>
                <a:gd name="T22" fmla="*/ 0 w 260"/>
                <a:gd name="T23" fmla="*/ 367 h 367"/>
                <a:gd name="T24" fmla="*/ 0 w 260"/>
                <a:gd name="T25" fmla="*/ 4 h 367"/>
                <a:gd name="T26" fmla="*/ 127 w 260"/>
                <a:gd name="T27" fmla="*/ 0 h 367"/>
                <a:gd name="T28" fmla="*/ 247 w 260"/>
                <a:gd name="T29" fmla="*/ 105 h 367"/>
                <a:gd name="T30" fmla="*/ 180 w 260"/>
                <a:gd name="T31" fmla="*/ 197 h 367"/>
                <a:gd name="T32" fmla="*/ 180 w 260"/>
                <a:gd name="T33" fmla="*/ 200 h 367"/>
                <a:gd name="T34" fmla="*/ 226 w 260"/>
                <a:gd name="T35" fmla="*/ 252 h 367"/>
                <a:gd name="T36" fmla="*/ 260 w 260"/>
                <a:gd name="T37" fmla="*/ 367 h 367"/>
                <a:gd name="T38" fmla="*/ 204 w 260"/>
                <a:gd name="T3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367">
                  <a:moveTo>
                    <a:pt x="126" y="173"/>
                  </a:moveTo>
                  <a:cubicBezTo>
                    <a:pt x="177" y="172"/>
                    <a:pt x="194" y="158"/>
                    <a:pt x="194" y="108"/>
                  </a:cubicBezTo>
                  <a:cubicBezTo>
                    <a:pt x="194" y="58"/>
                    <a:pt x="177" y="45"/>
                    <a:pt x="126" y="45"/>
                  </a:cubicBezTo>
                  <a:cubicBezTo>
                    <a:pt x="98" y="45"/>
                    <a:pt x="72" y="45"/>
                    <a:pt x="52" y="45"/>
                  </a:cubicBezTo>
                  <a:lnTo>
                    <a:pt x="52" y="173"/>
                  </a:lnTo>
                  <a:lnTo>
                    <a:pt x="126" y="173"/>
                  </a:lnTo>
                  <a:close/>
                  <a:moveTo>
                    <a:pt x="204" y="367"/>
                  </a:moveTo>
                  <a:lnTo>
                    <a:pt x="173" y="254"/>
                  </a:lnTo>
                  <a:cubicBezTo>
                    <a:pt x="164" y="228"/>
                    <a:pt x="150" y="218"/>
                    <a:pt x="127" y="218"/>
                  </a:cubicBezTo>
                  <a:lnTo>
                    <a:pt x="52" y="217"/>
                  </a:lnTo>
                  <a:lnTo>
                    <a:pt x="52" y="367"/>
                  </a:lnTo>
                  <a:lnTo>
                    <a:pt x="0" y="367"/>
                  </a:lnTo>
                  <a:lnTo>
                    <a:pt x="0" y="4"/>
                  </a:lnTo>
                  <a:cubicBezTo>
                    <a:pt x="40" y="0"/>
                    <a:pt x="68" y="0"/>
                    <a:pt x="127" y="0"/>
                  </a:cubicBezTo>
                  <a:cubicBezTo>
                    <a:pt x="212" y="0"/>
                    <a:pt x="247" y="23"/>
                    <a:pt x="247" y="105"/>
                  </a:cubicBezTo>
                  <a:cubicBezTo>
                    <a:pt x="247" y="162"/>
                    <a:pt x="229" y="191"/>
                    <a:pt x="180" y="197"/>
                  </a:cubicBezTo>
                  <a:lnTo>
                    <a:pt x="180" y="200"/>
                  </a:lnTo>
                  <a:cubicBezTo>
                    <a:pt x="198" y="205"/>
                    <a:pt x="218" y="221"/>
                    <a:pt x="226" y="252"/>
                  </a:cubicBezTo>
                  <a:lnTo>
                    <a:pt x="260" y="367"/>
                  </a:lnTo>
                  <a:lnTo>
                    <a:pt x="204" y="36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5" name="Freeform 18"/>
            <p:cNvSpPr>
              <a:spLocks/>
            </p:cNvSpPr>
            <p:nvPr userDrawn="1"/>
          </p:nvSpPr>
          <p:spPr bwMode="auto">
            <a:xfrm>
              <a:off x="7723188" y="691883"/>
              <a:ext cx="85725" cy="133350"/>
            </a:xfrm>
            <a:custGeom>
              <a:avLst/>
              <a:gdLst>
                <a:gd name="T0" fmla="*/ 229 w 243"/>
                <a:gd name="T1" fmla="*/ 11 h 375"/>
                <a:gd name="T2" fmla="*/ 226 w 243"/>
                <a:gd name="T3" fmla="*/ 49 h 375"/>
                <a:gd name="T4" fmla="*/ 122 w 243"/>
                <a:gd name="T5" fmla="*/ 47 h 375"/>
                <a:gd name="T6" fmla="*/ 53 w 243"/>
                <a:gd name="T7" fmla="*/ 97 h 375"/>
                <a:gd name="T8" fmla="*/ 97 w 243"/>
                <a:gd name="T9" fmla="*/ 152 h 375"/>
                <a:gd name="T10" fmla="*/ 169 w 243"/>
                <a:gd name="T11" fmla="*/ 172 h 375"/>
                <a:gd name="T12" fmla="*/ 243 w 243"/>
                <a:gd name="T13" fmla="*/ 276 h 375"/>
                <a:gd name="T14" fmla="*/ 119 w 243"/>
                <a:gd name="T15" fmla="*/ 375 h 375"/>
                <a:gd name="T16" fmla="*/ 5 w 243"/>
                <a:gd name="T17" fmla="*/ 365 h 375"/>
                <a:gd name="T18" fmla="*/ 9 w 243"/>
                <a:gd name="T19" fmla="*/ 326 h 375"/>
                <a:gd name="T20" fmla="*/ 120 w 243"/>
                <a:gd name="T21" fmla="*/ 329 h 375"/>
                <a:gd name="T22" fmla="*/ 189 w 243"/>
                <a:gd name="T23" fmla="*/ 275 h 375"/>
                <a:gd name="T24" fmla="*/ 146 w 243"/>
                <a:gd name="T25" fmla="*/ 219 h 375"/>
                <a:gd name="T26" fmla="*/ 72 w 243"/>
                <a:gd name="T27" fmla="*/ 199 h 375"/>
                <a:gd name="T28" fmla="*/ 0 w 243"/>
                <a:gd name="T29" fmla="*/ 96 h 375"/>
                <a:gd name="T30" fmla="*/ 120 w 243"/>
                <a:gd name="T31" fmla="*/ 0 h 375"/>
                <a:gd name="T32" fmla="*/ 229 w 243"/>
                <a:gd name="T33" fmla="*/ 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375">
                  <a:moveTo>
                    <a:pt x="229" y="11"/>
                  </a:moveTo>
                  <a:lnTo>
                    <a:pt x="226" y="49"/>
                  </a:lnTo>
                  <a:cubicBezTo>
                    <a:pt x="195" y="48"/>
                    <a:pt x="156" y="47"/>
                    <a:pt x="122" y="47"/>
                  </a:cubicBezTo>
                  <a:cubicBezTo>
                    <a:pt x="72" y="47"/>
                    <a:pt x="53" y="49"/>
                    <a:pt x="53" y="97"/>
                  </a:cubicBezTo>
                  <a:cubicBezTo>
                    <a:pt x="53" y="135"/>
                    <a:pt x="67" y="145"/>
                    <a:pt x="97" y="152"/>
                  </a:cubicBezTo>
                  <a:lnTo>
                    <a:pt x="169" y="172"/>
                  </a:lnTo>
                  <a:cubicBezTo>
                    <a:pt x="225" y="188"/>
                    <a:pt x="243" y="221"/>
                    <a:pt x="243" y="276"/>
                  </a:cubicBezTo>
                  <a:cubicBezTo>
                    <a:pt x="243" y="359"/>
                    <a:pt x="206" y="375"/>
                    <a:pt x="119" y="375"/>
                  </a:cubicBezTo>
                  <a:cubicBezTo>
                    <a:pt x="96" y="375"/>
                    <a:pt x="56" y="374"/>
                    <a:pt x="5" y="365"/>
                  </a:cubicBezTo>
                  <a:lnTo>
                    <a:pt x="9" y="326"/>
                  </a:lnTo>
                  <a:cubicBezTo>
                    <a:pt x="75" y="328"/>
                    <a:pt x="93" y="329"/>
                    <a:pt x="120" y="329"/>
                  </a:cubicBezTo>
                  <a:cubicBezTo>
                    <a:pt x="173" y="328"/>
                    <a:pt x="189" y="320"/>
                    <a:pt x="189" y="275"/>
                  </a:cubicBezTo>
                  <a:cubicBezTo>
                    <a:pt x="189" y="236"/>
                    <a:pt x="175" y="227"/>
                    <a:pt x="146" y="219"/>
                  </a:cubicBezTo>
                  <a:lnTo>
                    <a:pt x="72" y="199"/>
                  </a:lnTo>
                  <a:cubicBezTo>
                    <a:pt x="19" y="184"/>
                    <a:pt x="0" y="151"/>
                    <a:pt x="0" y="96"/>
                  </a:cubicBezTo>
                  <a:cubicBezTo>
                    <a:pt x="0" y="12"/>
                    <a:pt x="38" y="0"/>
                    <a:pt x="120" y="0"/>
                  </a:cubicBezTo>
                  <a:cubicBezTo>
                    <a:pt x="154" y="0"/>
                    <a:pt x="192" y="2"/>
                    <a:pt x="229" y="11"/>
                  </a:cubicBez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6" name="Rectangle 19"/>
            <p:cNvSpPr>
              <a:spLocks noChangeArrowheads="1"/>
            </p:cNvSpPr>
            <p:nvPr userDrawn="1"/>
          </p:nvSpPr>
          <p:spPr bwMode="auto">
            <a:xfrm>
              <a:off x="7834312" y="695058"/>
              <a:ext cx="19050" cy="128587"/>
            </a:xfrm>
            <a:prstGeom prst="rect">
              <a:avLst/>
            </a:pr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7" name="Freeform 20"/>
            <p:cNvSpPr>
              <a:spLocks/>
            </p:cNvSpPr>
            <p:nvPr userDrawn="1"/>
          </p:nvSpPr>
          <p:spPr bwMode="auto">
            <a:xfrm>
              <a:off x="7872413" y="695058"/>
              <a:ext cx="101600" cy="128587"/>
            </a:xfrm>
            <a:custGeom>
              <a:avLst/>
              <a:gdLst>
                <a:gd name="T0" fmla="*/ 168 w 283"/>
                <a:gd name="T1" fmla="*/ 47 h 363"/>
                <a:gd name="T2" fmla="*/ 168 w 283"/>
                <a:gd name="T3" fmla="*/ 363 h 363"/>
                <a:gd name="T4" fmla="*/ 114 w 283"/>
                <a:gd name="T5" fmla="*/ 363 h 363"/>
                <a:gd name="T6" fmla="*/ 114 w 283"/>
                <a:gd name="T7" fmla="*/ 47 h 363"/>
                <a:gd name="T8" fmla="*/ 0 w 283"/>
                <a:gd name="T9" fmla="*/ 47 h 363"/>
                <a:gd name="T10" fmla="*/ 0 w 283"/>
                <a:gd name="T11" fmla="*/ 0 h 363"/>
                <a:gd name="T12" fmla="*/ 283 w 283"/>
                <a:gd name="T13" fmla="*/ 0 h 363"/>
                <a:gd name="T14" fmla="*/ 283 w 283"/>
                <a:gd name="T15" fmla="*/ 47 h 363"/>
                <a:gd name="T16" fmla="*/ 168 w 283"/>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363">
                  <a:moveTo>
                    <a:pt x="168" y="47"/>
                  </a:moveTo>
                  <a:lnTo>
                    <a:pt x="168" y="363"/>
                  </a:lnTo>
                  <a:lnTo>
                    <a:pt x="114" y="363"/>
                  </a:lnTo>
                  <a:lnTo>
                    <a:pt x="114" y="47"/>
                  </a:lnTo>
                  <a:lnTo>
                    <a:pt x="0" y="47"/>
                  </a:lnTo>
                  <a:lnTo>
                    <a:pt x="0" y="0"/>
                  </a:lnTo>
                  <a:lnTo>
                    <a:pt x="283" y="0"/>
                  </a:lnTo>
                  <a:lnTo>
                    <a:pt x="283" y="47"/>
                  </a:lnTo>
                  <a:lnTo>
                    <a:pt x="168"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8" name="Freeform 21"/>
            <p:cNvSpPr>
              <a:spLocks noEditPoints="1"/>
            </p:cNvSpPr>
            <p:nvPr userDrawn="1"/>
          </p:nvSpPr>
          <p:spPr bwMode="auto">
            <a:xfrm>
              <a:off x="7969250" y="660133"/>
              <a:ext cx="114299" cy="163512"/>
            </a:xfrm>
            <a:custGeom>
              <a:avLst/>
              <a:gdLst>
                <a:gd name="T0" fmla="*/ 199 w 321"/>
                <a:gd name="T1" fmla="*/ 57 h 459"/>
                <a:gd name="T2" fmla="*/ 185 w 321"/>
                <a:gd name="T3" fmla="*/ 43 h 459"/>
                <a:gd name="T4" fmla="*/ 185 w 321"/>
                <a:gd name="T5" fmla="*/ 14 h 459"/>
                <a:gd name="T6" fmla="*/ 199 w 321"/>
                <a:gd name="T7" fmla="*/ 0 h 459"/>
                <a:gd name="T8" fmla="*/ 215 w 321"/>
                <a:gd name="T9" fmla="*/ 0 h 459"/>
                <a:gd name="T10" fmla="*/ 230 w 321"/>
                <a:gd name="T11" fmla="*/ 14 h 459"/>
                <a:gd name="T12" fmla="*/ 230 w 321"/>
                <a:gd name="T13" fmla="*/ 43 h 459"/>
                <a:gd name="T14" fmla="*/ 215 w 321"/>
                <a:gd name="T15" fmla="*/ 57 h 459"/>
                <a:gd name="T16" fmla="*/ 199 w 321"/>
                <a:gd name="T17" fmla="*/ 57 h 459"/>
                <a:gd name="T18" fmla="*/ 176 w 321"/>
                <a:gd name="T19" fmla="*/ 166 h 459"/>
                <a:gd name="T20" fmla="*/ 167 w 321"/>
                <a:gd name="T21" fmla="*/ 137 h 459"/>
                <a:gd name="T22" fmla="*/ 153 w 321"/>
                <a:gd name="T23" fmla="*/ 137 h 459"/>
                <a:gd name="T24" fmla="*/ 144 w 321"/>
                <a:gd name="T25" fmla="*/ 166 h 459"/>
                <a:gd name="T26" fmla="*/ 102 w 321"/>
                <a:gd name="T27" fmla="*/ 304 h 459"/>
                <a:gd name="T28" fmla="*/ 218 w 321"/>
                <a:gd name="T29" fmla="*/ 304 h 459"/>
                <a:gd name="T30" fmla="*/ 176 w 321"/>
                <a:gd name="T31" fmla="*/ 166 h 459"/>
                <a:gd name="T32" fmla="*/ 105 w 321"/>
                <a:gd name="T33" fmla="*/ 57 h 459"/>
                <a:gd name="T34" fmla="*/ 92 w 321"/>
                <a:gd name="T35" fmla="*/ 43 h 459"/>
                <a:gd name="T36" fmla="*/ 92 w 321"/>
                <a:gd name="T37" fmla="*/ 14 h 459"/>
                <a:gd name="T38" fmla="*/ 105 w 321"/>
                <a:gd name="T39" fmla="*/ 0 h 459"/>
                <a:gd name="T40" fmla="*/ 122 w 321"/>
                <a:gd name="T41" fmla="*/ 0 h 459"/>
                <a:gd name="T42" fmla="*/ 136 w 321"/>
                <a:gd name="T43" fmla="*/ 14 h 459"/>
                <a:gd name="T44" fmla="*/ 136 w 321"/>
                <a:gd name="T45" fmla="*/ 43 h 459"/>
                <a:gd name="T46" fmla="*/ 122 w 321"/>
                <a:gd name="T47" fmla="*/ 57 h 459"/>
                <a:gd name="T48" fmla="*/ 105 w 321"/>
                <a:gd name="T49" fmla="*/ 57 h 459"/>
                <a:gd name="T50" fmla="*/ 88 w 321"/>
                <a:gd name="T51" fmla="*/ 350 h 459"/>
                <a:gd name="T52" fmla="*/ 54 w 321"/>
                <a:gd name="T53" fmla="*/ 459 h 459"/>
                <a:gd name="T54" fmla="*/ 0 w 321"/>
                <a:gd name="T55" fmla="*/ 459 h 459"/>
                <a:gd name="T56" fmla="*/ 114 w 321"/>
                <a:gd name="T57" fmla="*/ 110 h 459"/>
                <a:gd name="T58" fmla="*/ 133 w 321"/>
                <a:gd name="T59" fmla="*/ 96 h 459"/>
                <a:gd name="T60" fmla="*/ 187 w 321"/>
                <a:gd name="T61" fmla="*/ 96 h 459"/>
                <a:gd name="T62" fmla="*/ 206 w 321"/>
                <a:gd name="T63" fmla="*/ 110 h 459"/>
                <a:gd name="T64" fmla="*/ 321 w 321"/>
                <a:gd name="T65" fmla="*/ 459 h 459"/>
                <a:gd name="T66" fmla="*/ 266 w 321"/>
                <a:gd name="T67" fmla="*/ 459 h 459"/>
                <a:gd name="T68" fmla="*/ 233 w 321"/>
                <a:gd name="T69" fmla="*/ 350 h 459"/>
                <a:gd name="T70" fmla="*/ 88 w 321"/>
                <a:gd name="T71" fmla="*/ 35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1" h="459">
                  <a:moveTo>
                    <a:pt x="199" y="57"/>
                  </a:moveTo>
                  <a:cubicBezTo>
                    <a:pt x="189" y="57"/>
                    <a:pt x="185" y="53"/>
                    <a:pt x="185" y="43"/>
                  </a:cubicBezTo>
                  <a:lnTo>
                    <a:pt x="185" y="14"/>
                  </a:lnTo>
                  <a:cubicBezTo>
                    <a:pt x="185" y="6"/>
                    <a:pt x="189" y="0"/>
                    <a:pt x="199" y="0"/>
                  </a:cubicBezTo>
                  <a:lnTo>
                    <a:pt x="215" y="0"/>
                  </a:lnTo>
                  <a:cubicBezTo>
                    <a:pt x="224" y="0"/>
                    <a:pt x="230" y="6"/>
                    <a:pt x="230" y="14"/>
                  </a:cubicBezTo>
                  <a:lnTo>
                    <a:pt x="230" y="43"/>
                  </a:lnTo>
                  <a:cubicBezTo>
                    <a:pt x="230" y="53"/>
                    <a:pt x="224" y="57"/>
                    <a:pt x="215" y="57"/>
                  </a:cubicBezTo>
                  <a:lnTo>
                    <a:pt x="199" y="57"/>
                  </a:lnTo>
                  <a:close/>
                  <a:moveTo>
                    <a:pt x="176" y="166"/>
                  </a:moveTo>
                  <a:cubicBezTo>
                    <a:pt x="173" y="157"/>
                    <a:pt x="170" y="146"/>
                    <a:pt x="167" y="137"/>
                  </a:cubicBezTo>
                  <a:lnTo>
                    <a:pt x="153" y="137"/>
                  </a:lnTo>
                  <a:cubicBezTo>
                    <a:pt x="150" y="146"/>
                    <a:pt x="147" y="157"/>
                    <a:pt x="144" y="166"/>
                  </a:cubicBezTo>
                  <a:lnTo>
                    <a:pt x="102" y="304"/>
                  </a:lnTo>
                  <a:lnTo>
                    <a:pt x="218" y="304"/>
                  </a:lnTo>
                  <a:lnTo>
                    <a:pt x="176" y="166"/>
                  </a:lnTo>
                  <a:close/>
                  <a:moveTo>
                    <a:pt x="105" y="57"/>
                  </a:moveTo>
                  <a:cubicBezTo>
                    <a:pt x="96" y="57"/>
                    <a:pt x="92" y="53"/>
                    <a:pt x="92" y="43"/>
                  </a:cubicBezTo>
                  <a:lnTo>
                    <a:pt x="92" y="14"/>
                  </a:lnTo>
                  <a:cubicBezTo>
                    <a:pt x="92" y="6"/>
                    <a:pt x="96" y="0"/>
                    <a:pt x="105" y="0"/>
                  </a:cubicBezTo>
                  <a:lnTo>
                    <a:pt x="122" y="0"/>
                  </a:lnTo>
                  <a:cubicBezTo>
                    <a:pt x="132" y="0"/>
                    <a:pt x="136" y="6"/>
                    <a:pt x="136" y="14"/>
                  </a:cubicBezTo>
                  <a:lnTo>
                    <a:pt x="136" y="43"/>
                  </a:lnTo>
                  <a:cubicBezTo>
                    <a:pt x="136" y="53"/>
                    <a:pt x="132" y="57"/>
                    <a:pt x="122" y="57"/>
                  </a:cubicBezTo>
                  <a:lnTo>
                    <a:pt x="105" y="57"/>
                  </a:lnTo>
                  <a:close/>
                  <a:moveTo>
                    <a:pt x="88" y="350"/>
                  </a:moveTo>
                  <a:lnTo>
                    <a:pt x="54" y="459"/>
                  </a:lnTo>
                  <a:lnTo>
                    <a:pt x="0" y="459"/>
                  </a:lnTo>
                  <a:lnTo>
                    <a:pt x="114" y="110"/>
                  </a:lnTo>
                  <a:cubicBezTo>
                    <a:pt x="116" y="102"/>
                    <a:pt x="124" y="96"/>
                    <a:pt x="133" y="96"/>
                  </a:cubicBezTo>
                  <a:lnTo>
                    <a:pt x="187" y="96"/>
                  </a:lnTo>
                  <a:cubicBezTo>
                    <a:pt x="196" y="96"/>
                    <a:pt x="204" y="102"/>
                    <a:pt x="206" y="110"/>
                  </a:cubicBezTo>
                  <a:lnTo>
                    <a:pt x="321" y="459"/>
                  </a:lnTo>
                  <a:lnTo>
                    <a:pt x="266" y="459"/>
                  </a:lnTo>
                  <a:lnTo>
                    <a:pt x="233" y="350"/>
                  </a:lnTo>
                  <a:lnTo>
                    <a:pt x="88" y="350"/>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sp>
          <p:nvSpPr>
            <p:cNvPr id="29" name="Freeform 22"/>
            <p:cNvSpPr>
              <a:spLocks/>
            </p:cNvSpPr>
            <p:nvPr userDrawn="1"/>
          </p:nvSpPr>
          <p:spPr bwMode="auto">
            <a:xfrm>
              <a:off x="8078788" y="695058"/>
              <a:ext cx="100012" cy="128587"/>
            </a:xfrm>
            <a:custGeom>
              <a:avLst/>
              <a:gdLst>
                <a:gd name="T0" fmla="*/ 167 w 282"/>
                <a:gd name="T1" fmla="*/ 47 h 363"/>
                <a:gd name="T2" fmla="*/ 167 w 282"/>
                <a:gd name="T3" fmla="*/ 363 h 363"/>
                <a:gd name="T4" fmla="*/ 114 w 282"/>
                <a:gd name="T5" fmla="*/ 363 h 363"/>
                <a:gd name="T6" fmla="*/ 114 w 282"/>
                <a:gd name="T7" fmla="*/ 47 h 363"/>
                <a:gd name="T8" fmla="*/ 0 w 282"/>
                <a:gd name="T9" fmla="*/ 47 h 363"/>
                <a:gd name="T10" fmla="*/ 0 w 282"/>
                <a:gd name="T11" fmla="*/ 0 h 363"/>
                <a:gd name="T12" fmla="*/ 282 w 282"/>
                <a:gd name="T13" fmla="*/ 0 h 363"/>
                <a:gd name="T14" fmla="*/ 282 w 282"/>
                <a:gd name="T15" fmla="*/ 47 h 363"/>
                <a:gd name="T16" fmla="*/ 167 w 282"/>
                <a:gd name="T17" fmla="*/ 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363">
                  <a:moveTo>
                    <a:pt x="167" y="47"/>
                  </a:moveTo>
                  <a:lnTo>
                    <a:pt x="167" y="363"/>
                  </a:lnTo>
                  <a:lnTo>
                    <a:pt x="114" y="363"/>
                  </a:lnTo>
                  <a:lnTo>
                    <a:pt x="114" y="47"/>
                  </a:lnTo>
                  <a:lnTo>
                    <a:pt x="0" y="47"/>
                  </a:lnTo>
                  <a:lnTo>
                    <a:pt x="0" y="0"/>
                  </a:lnTo>
                  <a:lnTo>
                    <a:pt x="282" y="0"/>
                  </a:lnTo>
                  <a:lnTo>
                    <a:pt x="282" y="47"/>
                  </a:lnTo>
                  <a:lnTo>
                    <a:pt x="167" y="47"/>
                  </a:lnTo>
                  <a:close/>
                </a:path>
              </a:pathLst>
            </a:custGeom>
            <a:solidFill>
              <a:srgbClr val="909085"/>
            </a:solidFill>
            <a:ln>
              <a:noFill/>
            </a:ln>
          </p:spPr>
          <p:txBody>
            <a:bodyPr vert="horz" wrap="square" lIns="91440" tIns="45720" rIns="91440" bIns="45720" numCol="1" anchor="t" anchorCtr="0" compatLnSpc="1">
              <a:prstTxWarp prst="textNoShape">
                <a:avLst/>
              </a:prstTxWarp>
            </a:bodyPr>
            <a:lstStyle/>
            <a:p>
              <a:endParaRPr lang="de-DE"/>
            </a:p>
          </p:txBody>
        </p:sp>
      </p:grpSp>
      <p:cxnSp>
        <p:nvCxnSpPr>
          <p:cNvPr id="8" name="Gerade Verbindung 7"/>
          <p:cNvCxnSpPr/>
          <p:nvPr/>
        </p:nvCxnSpPr>
        <p:spPr>
          <a:xfrm>
            <a:off x="287338" y="4824635"/>
            <a:ext cx="864235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2804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2" r:id="rId7"/>
    <p:sldLayoutId id="2147483664" r:id="rId8"/>
    <p:sldLayoutId id="2147483663" r:id="rId9"/>
    <p:sldLayoutId id="2147483665" r:id="rId10"/>
    <p:sldLayoutId id="2147483661" r:id="rId11"/>
    <p:sldLayoutId id="2147483667" r:id="rId12"/>
    <p:sldLayoutId id="2147483657" r:id="rId13"/>
    <p:sldLayoutId id="2147483670" r:id="rId14"/>
    <p:sldLayoutId id="2147483654" r:id="rId15"/>
    <p:sldLayoutId id="2147483655" r:id="rId16"/>
    <p:sldLayoutId id="2147483668" r:id="rId17"/>
    <p:sldLayoutId id="2147483658" r:id="rId18"/>
    <p:sldLayoutId id="2147483659" r:id="rId19"/>
  </p:sldLayoutIdLst>
  <p:hf hdr="0"/>
  <p:txStyles>
    <p:titleStyle>
      <a:lvl1pPr algn="l" defTabSz="914400" rtl="0" eaLnBrk="1" latinLnBrk="0" hangingPunct="1">
        <a:lnSpc>
          <a:spcPts val="2600"/>
        </a:lnSpc>
        <a:spcBef>
          <a:spcPts val="600"/>
        </a:spcBef>
        <a:buNone/>
        <a:defRPr sz="2400" kern="1200" cap="all" baseline="0">
          <a:solidFill>
            <a:schemeClr val="accent3"/>
          </a:solidFill>
          <a:latin typeface="Exo 2 Semi Bold" pitchFamily="50" charset="0"/>
          <a:ea typeface="+mj-ea"/>
          <a:cs typeface="+mj-cs"/>
        </a:defRPr>
      </a:lvl1pPr>
    </p:titleStyle>
    <p:bodyStyle>
      <a:lvl1pPr marL="216000" indent="-216000" algn="l" defTabSz="914400" rtl="0" eaLnBrk="1" latinLnBrk="0" hangingPunct="1">
        <a:spcBef>
          <a:spcPts val="600"/>
        </a:spcBef>
        <a:spcAft>
          <a:spcPts val="600"/>
        </a:spcAft>
        <a:buFont typeface="Calibri" panose="020F0502020204030204" pitchFamily="34" charset="0"/>
        <a:buChar char="−"/>
        <a:defRPr sz="1800" kern="1200">
          <a:solidFill>
            <a:schemeClr val="accent2"/>
          </a:solidFill>
          <a:latin typeface="+mj-lt"/>
          <a:ea typeface="+mn-ea"/>
          <a:cs typeface="+mn-cs"/>
        </a:defRPr>
      </a:lvl1pPr>
      <a:lvl2pPr marL="432000" indent="-216000" algn="l" defTabSz="914400" rtl="0" eaLnBrk="1" latinLnBrk="0" hangingPunct="1">
        <a:spcBef>
          <a:spcPts val="600"/>
        </a:spcBef>
        <a:spcAft>
          <a:spcPts val="300"/>
        </a:spcAft>
        <a:buFont typeface="Calibri" panose="020F0502020204030204" pitchFamily="34" charset="0"/>
        <a:buChar char="−"/>
        <a:defRPr sz="1800" kern="1200">
          <a:solidFill>
            <a:schemeClr val="accent2"/>
          </a:solidFill>
          <a:latin typeface="+mj-lt"/>
          <a:ea typeface="+mn-ea"/>
          <a:cs typeface="+mn-cs"/>
        </a:defRPr>
      </a:lvl2pPr>
      <a:lvl3pPr marL="648000" indent="-216000" algn="l" defTabSz="914400" rtl="0" eaLnBrk="1" latinLnBrk="0" hangingPunct="1">
        <a:spcBef>
          <a:spcPts val="300"/>
        </a:spcBef>
        <a:spcAft>
          <a:spcPts val="300"/>
        </a:spcAft>
        <a:buFont typeface="Calibri" panose="020F0502020204030204" pitchFamily="34" charset="0"/>
        <a:buChar char="−"/>
        <a:defRPr sz="1800" kern="1200">
          <a:solidFill>
            <a:schemeClr val="accent2"/>
          </a:solidFill>
          <a:latin typeface="+mj-lt"/>
          <a:ea typeface="+mn-ea"/>
          <a:cs typeface="+mn-cs"/>
        </a:defRPr>
      </a:lvl3pPr>
      <a:lvl4pPr marL="864000" indent="-216000" algn="l" defTabSz="914400" rtl="0" eaLnBrk="1" latinLnBrk="0" hangingPunct="1">
        <a:spcBef>
          <a:spcPts val="300"/>
        </a:spcBef>
        <a:buFont typeface="Calibri" panose="020F0502020204030204" pitchFamily="34" charset="0"/>
        <a:buChar char="−"/>
        <a:defRPr sz="1800" kern="1200">
          <a:solidFill>
            <a:schemeClr val="accent2"/>
          </a:solidFill>
          <a:latin typeface="+mj-lt"/>
          <a:ea typeface="+mn-ea"/>
          <a:cs typeface="+mn-cs"/>
        </a:defRPr>
      </a:lvl4pPr>
      <a:lvl5pPr marL="1080000" indent="-216000" algn="l" defTabSz="914400" rtl="0" eaLnBrk="1" latinLnBrk="0" hangingPunct="1">
        <a:spcBef>
          <a:spcPts val="0"/>
        </a:spcBef>
        <a:buFont typeface="Calibri" panose="020F0502020204030204" pitchFamily="34" charset="0"/>
        <a:buChar char="−"/>
        <a:defRPr sz="1800" kern="1200">
          <a:solidFill>
            <a:schemeClr val="accent2"/>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96784" y="1584403"/>
            <a:ext cx="5040000" cy="863968"/>
          </a:xfrm>
        </p:spPr>
        <p:txBody>
          <a:bodyPr/>
          <a:lstStyle/>
          <a:p>
            <a:r>
              <a:rPr lang="en-US" dirty="0" err="1" smtClean="0"/>
              <a:t>Übung</a:t>
            </a:r>
            <a:r>
              <a:rPr lang="en-US" dirty="0" smtClean="0"/>
              <a:t/>
            </a:r>
            <a:br>
              <a:rPr lang="en-US" dirty="0" smtClean="0"/>
            </a:br>
            <a:r>
              <a:rPr lang="en-US" b="1" dirty="0" err="1" smtClean="0"/>
              <a:t>Netzwerksicherheit</a:t>
            </a:r>
            <a:endParaRPr lang="de-DE" b="1" dirty="0"/>
          </a:p>
        </p:txBody>
      </p:sp>
      <p:sp>
        <p:nvSpPr>
          <p:cNvPr id="3" name="Untertitel 2"/>
          <p:cNvSpPr>
            <a:spLocks noGrp="1"/>
          </p:cNvSpPr>
          <p:nvPr>
            <p:ph type="subTitle" idx="1"/>
          </p:nvPr>
        </p:nvSpPr>
        <p:spPr>
          <a:xfrm>
            <a:off x="1296784" y="2880419"/>
            <a:ext cx="5040000" cy="935896"/>
          </a:xfrm>
        </p:spPr>
        <p:txBody>
          <a:bodyPr/>
          <a:lstStyle/>
          <a:p>
            <a:r>
              <a:rPr lang="en-US" sz="2400" dirty="0" err="1" smtClean="0"/>
              <a:t>Sommersemester</a:t>
            </a:r>
            <a:r>
              <a:rPr lang="en-US" sz="2400" dirty="0" smtClean="0"/>
              <a:t> 2020</a:t>
            </a:r>
          </a:p>
          <a:p>
            <a:r>
              <a:rPr lang="en-US" sz="2400" dirty="0" smtClean="0"/>
              <a:t>Di. 16-18 </a:t>
            </a:r>
            <a:r>
              <a:rPr lang="en-US" sz="2400" dirty="0" err="1" smtClean="0"/>
              <a:t>Uhr</a:t>
            </a:r>
            <a:endParaRPr lang="de-DE" sz="2400" dirty="0"/>
          </a:p>
        </p:txBody>
      </p:sp>
    </p:spTree>
    <p:extLst>
      <p:ext uri="{BB962C8B-B14F-4D97-AF65-F5344CB8AC3E}">
        <p14:creationId xmlns="" xmlns:p14="http://schemas.microsoft.com/office/powerpoint/2010/main" val="3108132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9</a:t>
            </a:r>
            <a:r>
              <a:rPr lang="de-DE" dirty="0" smtClean="0"/>
              <a:t>. </a:t>
            </a:r>
            <a:r>
              <a:rPr lang="de-DE" dirty="0" smtClean="0"/>
              <a:t>Übungsblatt – Aufgabe 1</a:t>
            </a:r>
            <a:endParaRPr lang="de-DE" dirty="0"/>
          </a:p>
        </p:txBody>
      </p:sp>
      <p:sp>
        <p:nvSpPr>
          <p:cNvPr id="3" name="Inhaltsplatzhalter 2"/>
          <p:cNvSpPr>
            <a:spLocks noGrp="1"/>
          </p:cNvSpPr>
          <p:nvPr>
            <p:ph idx="1"/>
          </p:nvPr>
        </p:nvSpPr>
        <p:spPr/>
        <p:txBody>
          <a:bodyPr/>
          <a:lstStyle/>
          <a:p>
            <a:pPr>
              <a:buFont typeface="Wingdings" pitchFamily="2" charset="2"/>
              <a:buChar char="§"/>
            </a:pPr>
            <a:r>
              <a:rPr lang="de-DE" sz="1600" dirty="0" smtClean="0"/>
              <a:t>Beantworten Sie die folgenden Fragen zum Themenbereich IPv6:</a:t>
            </a:r>
          </a:p>
          <a:p>
            <a:pPr marL="558900" lvl="1" indent="-342900">
              <a:buFont typeface="+mj-lt"/>
              <a:buAutoNum type="arabicPeriod"/>
            </a:pPr>
            <a:r>
              <a:rPr lang="de-DE" sz="1600" dirty="0" smtClean="0"/>
              <a:t>Wie viele unterschiedliche /64 </a:t>
            </a:r>
            <a:r>
              <a:rPr lang="de-DE" sz="1600" dirty="0" err="1" smtClean="0"/>
              <a:t>Subnetze</a:t>
            </a:r>
            <a:r>
              <a:rPr lang="de-DE" sz="1600" dirty="0" smtClean="0"/>
              <a:t> passen in ein /48 </a:t>
            </a:r>
            <a:r>
              <a:rPr lang="de-DE" sz="1600" dirty="0" err="1" smtClean="0"/>
              <a:t>Subnetz</a:t>
            </a:r>
            <a:r>
              <a:rPr lang="de-DE" sz="1600" dirty="0" smtClean="0"/>
              <a:t>?</a:t>
            </a:r>
          </a:p>
          <a:p>
            <a:pPr marL="558900" lvl="1" indent="-342900">
              <a:buFont typeface="+mj-lt"/>
              <a:buAutoNum type="arabicPeriod"/>
            </a:pPr>
            <a:r>
              <a:rPr lang="de-DE" sz="1600" dirty="0" smtClean="0"/>
              <a:t>Wie viele unterschiedliche /48 </a:t>
            </a:r>
            <a:r>
              <a:rPr lang="de-DE" sz="1600" dirty="0" err="1" smtClean="0"/>
              <a:t>Subnetze</a:t>
            </a:r>
            <a:r>
              <a:rPr lang="de-DE" sz="1600" dirty="0" smtClean="0"/>
              <a:t> passen in ein /32 </a:t>
            </a:r>
            <a:r>
              <a:rPr lang="de-DE" sz="1600" dirty="0" err="1" smtClean="0"/>
              <a:t>Subnetz</a:t>
            </a:r>
            <a:r>
              <a:rPr lang="de-DE" sz="1600" dirty="0" smtClean="0"/>
              <a:t>?</a:t>
            </a:r>
          </a:p>
          <a:p>
            <a:pPr marL="558900" lvl="1" indent="-342900">
              <a:buFont typeface="+mj-lt"/>
              <a:buAutoNum type="arabicPeriod"/>
            </a:pPr>
            <a:r>
              <a:rPr lang="de-DE" sz="1600" dirty="0" smtClean="0"/>
              <a:t>Wie lautet die "all </a:t>
            </a:r>
            <a:r>
              <a:rPr lang="de-DE" sz="1600" dirty="0" err="1" smtClean="0"/>
              <a:t>nodes</a:t>
            </a:r>
            <a:r>
              <a:rPr lang="de-DE" sz="1600" dirty="0" smtClean="0"/>
              <a:t>" Multicast-Adresse?</a:t>
            </a:r>
          </a:p>
          <a:p>
            <a:pPr marL="558900" lvl="1" indent="-342900">
              <a:buFont typeface="+mj-lt"/>
              <a:buAutoNum type="arabicPeriod"/>
            </a:pPr>
            <a:r>
              <a:rPr lang="de-DE" sz="1600" dirty="0" smtClean="0"/>
              <a:t>Mit welcher Multicast-Adresse erreichen Sie alle Apple-Geräte in ihrem Netzwerk?</a:t>
            </a:r>
            <a:endParaRPr lang="de-DE" sz="1600" dirty="0"/>
          </a:p>
        </p:txBody>
      </p:sp>
      <p:sp>
        <p:nvSpPr>
          <p:cNvPr id="4" name="Datumsplatzhalter 3"/>
          <p:cNvSpPr>
            <a:spLocks noGrp="1"/>
          </p:cNvSpPr>
          <p:nvPr>
            <p:ph type="dt" sz="half" idx="10"/>
          </p:nvPr>
        </p:nvSpPr>
        <p:spPr/>
        <p:txBody>
          <a:bodyPr/>
          <a:lstStyle/>
          <a:p>
            <a:r>
              <a:rPr lang="de-DE" dirty="0" smtClean="0"/>
              <a:t>20. April 2020</a:t>
            </a:r>
            <a:endParaRPr lang="de-DE" dirty="0"/>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2</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9</a:t>
            </a:r>
            <a:r>
              <a:rPr lang="de-DE" dirty="0" smtClean="0"/>
              <a:t>. </a:t>
            </a:r>
            <a:r>
              <a:rPr lang="de-DE" dirty="0" smtClean="0"/>
              <a:t>Übungsblatt – Aufgabe </a:t>
            </a:r>
            <a:r>
              <a:rPr lang="de-DE" dirty="0" smtClean="0"/>
              <a:t>2</a:t>
            </a:r>
            <a:endParaRPr lang="de-DE" dirty="0"/>
          </a:p>
        </p:txBody>
      </p:sp>
      <p:sp>
        <p:nvSpPr>
          <p:cNvPr id="3" name="Inhaltsplatzhalter 2"/>
          <p:cNvSpPr>
            <a:spLocks noGrp="1"/>
          </p:cNvSpPr>
          <p:nvPr>
            <p:ph idx="1"/>
          </p:nvPr>
        </p:nvSpPr>
        <p:spPr/>
        <p:txBody>
          <a:bodyPr/>
          <a:lstStyle/>
          <a:p>
            <a:pPr>
              <a:buFont typeface="Wingdings" pitchFamily="2" charset="2"/>
              <a:buChar char="§"/>
            </a:pPr>
            <a:r>
              <a:rPr lang="de-DE" sz="1600" dirty="0" smtClean="0"/>
              <a:t>Was versteht man unter Path MTU Discovery? Die Antwort hierzu finden Sie nicht in den Vorlesungsfolien! Erklären Sie die Hintergründe (wurden in der Vorlesung erwähnt) und die Notwendigkeit dieses Verfahrens (mind. 10 Sätze).</a:t>
            </a:r>
          </a:p>
          <a:p>
            <a:pPr>
              <a:buFont typeface="Wingdings" pitchFamily="2" charset="2"/>
              <a:buChar char="§"/>
            </a:pPr>
            <a:endParaRPr lang="de-DE" sz="1600" dirty="0"/>
          </a:p>
        </p:txBody>
      </p:sp>
      <p:sp>
        <p:nvSpPr>
          <p:cNvPr id="4" name="Datumsplatzhalter 3"/>
          <p:cNvSpPr>
            <a:spLocks noGrp="1"/>
          </p:cNvSpPr>
          <p:nvPr>
            <p:ph type="dt" sz="half" idx="10"/>
          </p:nvPr>
        </p:nvSpPr>
        <p:spPr/>
        <p:txBody>
          <a:bodyPr/>
          <a:lstStyle/>
          <a:p>
            <a:r>
              <a:rPr lang="de-DE" dirty="0" smtClean="0"/>
              <a:t>20. April 2020</a:t>
            </a:r>
            <a:endParaRPr lang="de-DE" dirty="0"/>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3</a:t>
            </a:fld>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9</a:t>
            </a:r>
            <a:r>
              <a:rPr lang="de-DE" dirty="0" smtClean="0"/>
              <a:t>. </a:t>
            </a:r>
            <a:r>
              <a:rPr lang="de-DE" dirty="0" smtClean="0"/>
              <a:t>Übungsblatt – Aufgabe </a:t>
            </a:r>
            <a:r>
              <a:rPr lang="de-DE" dirty="0" smtClean="0"/>
              <a:t>3</a:t>
            </a:r>
            <a:endParaRPr lang="de-DE" dirty="0"/>
          </a:p>
        </p:txBody>
      </p:sp>
      <p:sp>
        <p:nvSpPr>
          <p:cNvPr id="3" name="Inhaltsplatzhalter 2"/>
          <p:cNvSpPr>
            <a:spLocks noGrp="1"/>
          </p:cNvSpPr>
          <p:nvPr>
            <p:ph idx="1"/>
          </p:nvPr>
        </p:nvSpPr>
        <p:spPr/>
        <p:txBody>
          <a:bodyPr/>
          <a:lstStyle/>
          <a:p>
            <a:pPr>
              <a:buFont typeface="Wingdings" pitchFamily="2" charset="2"/>
              <a:buChar char="§"/>
            </a:pPr>
            <a:r>
              <a:rPr lang="de-DE" sz="1600" dirty="0" smtClean="0"/>
              <a:t>Geben Sie für die folgenden IPv6-Adressen die Kurzschreibweise (folgend RFC 5952) an.</a:t>
            </a:r>
          </a:p>
          <a:p>
            <a:pPr marL="558900" lvl="1" indent="-342900">
              <a:buFont typeface="+mj-lt"/>
              <a:buAutoNum type="arabicPeriod"/>
            </a:pPr>
            <a:r>
              <a:rPr lang="de-DE" sz="1600" dirty="0" smtClean="0"/>
              <a:t>2001:0db8:0000:0000:0000:0000:0000:0c50</a:t>
            </a:r>
          </a:p>
          <a:p>
            <a:pPr marL="558900" lvl="1" indent="-342900">
              <a:buFont typeface="+mj-lt"/>
              <a:buAutoNum type="arabicPeriod"/>
            </a:pPr>
            <a:r>
              <a:rPr lang="de-DE" sz="1600" dirty="0" smtClean="0"/>
              <a:t>2001:0db8:0000:0000:b450:0000:0000:00b4</a:t>
            </a:r>
          </a:p>
          <a:p>
            <a:pPr marL="558900" lvl="1" indent="-342900">
              <a:buFont typeface="+mj-lt"/>
              <a:buAutoNum type="arabicPeriod"/>
            </a:pPr>
            <a:r>
              <a:rPr lang="de-DE" sz="1600" dirty="0" smtClean="0"/>
              <a:t>2001:0db8:00f0:0000:0000:03d0:0000:00ff</a:t>
            </a:r>
          </a:p>
          <a:p>
            <a:pPr marL="558900" lvl="1" indent="-342900">
              <a:buFont typeface="+mj-lt"/>
              <a:buAutoNum type="arabicPeriod"/>
            </a:pPr>
            <a:r>
              <a:rPr lang="de-DE" sz="1600" dirty="0" smtClean="0"/>
              <a:t>2001:0db8:0f3c:00d7:7dab:03d0:0000:00ff</a:t>
            </a:r>
          </a:p>
          <a:p>
            <a:pPr>
              <a:buFont typeface="Wingdings" pitchFamily="2" charset="2"/>
              <a:buChar char="§"/>
            </a:pPr>
            <a:endParaRPr lang="de-DE" sz="1600" dirty="0"/>
          </a:p>
        </p:txBody>
      </p:sp>
      <p:sp>
        <p:nvSpPr>
          <p:cNvPr id="4" name="Datumsplatzhalter 3"/>
          <p:cNvSpPr>
            <a:spLocks noGrp="1"/>
          </p:cNvSpPr>
          <p:nvPr>
            <p:ph type="dt" sz="half" idx="10"/>
          </p:nvPr>
        </p:nvSpPr>
        <p:spPr/>
        <p:txBody>
          <a:bodyPr/>
          <a:lstStyle/>
          <a:p>
            <a:r>
              <a:rPr lang="de-DE" dirty="0" smtClean="0"/>
              <a:t>20. April 2020</a:t>
            </a:r>
            <a:endParaRPr lang="de-DE" dirty="0"/>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4</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9</a:t>
            </a:r>
            <a:r>
              <a:rPr lang="de-DE" dirty="0" smtClean="0"/>
              <a:t>. </a:t>
            </a:r>
            <a:r>
              <a:rPr lang="de-DE" dirty="0" smtClean="0"/>
              <a:t>Übungsblatt – Aufgabe </a:t>
            </a:r>
            <a:r>
              <a:rPr lang="de-DE" dirty="0" smtClean="0"/>
              <a:t>4</a:t>
            </a:r>
            <a:endParaRPr lang="de-DE" dirty="0"/>
          </a:p>
        </p:txBody>
      </p:sp>
      <p:sp>
        <p:nvSpPr>
          <p:cNvPr id="3" name="Inhaltsplatzhalter 2"/>
          <p:cNvSpPr>
            <a:spLocks noGrp="1"/>
          </p:cNvSpPr>
          <p:nvPr>
            <p:ph idx="1"/>
          </p:nvPr>
        </p:nvSpPr>
        <p:spPr/>
        <p:txBody>
          <a:bodyPr/>
          <a:lstStyle/>
          <a:p>
            <a:pPr>
              <a:buFont typeface="Wingdings" pitchFamily="2" charset="2"/>
              <a:buChar char="§"/>
            </a:pPr>
            <a:r>
              <a:rPr lang="de-DE" sz="1600" dirty="0" smtClean="0"/>
              <a:t>Sie haben einen /32 IPv6-Prefix, der mit 2001:db8: beginnt.</a:t>
            </a:r>
          </a:p>
          <a:p>
            <a:pPr marL="558900" lvl="1" indent="-342900">
              <a:buFont typeface="+mj-lt"/>
              <a:buAutoNum type="arabicPeriod"/>
            </a:pPr>
            <a:r>
              <a:rPr lang="de-DE" sz="1600" dirty="0" smtClean="0"/>
              <a:t>Welchen Suchstring müssen Sie bei einem WHOIS-Dienst angeben, um den Besitzer des </a:t>
            </a:r>
            <a:r>
              <a:rPr lang="de-DE" sz="1600" dirty="0" err="1" smtClean="0"/>
              <a:t>Prefix</a:t>
            </a:r>
            <a:r>
              <a:rPr lang="de-DE" sz="1600" dirty="0" smtClean="0"/>
              <a:t> zu ermitteln?</a:t>
            </a:r>
          </a:p>
          <a:p>
            <a:pPr marL="558900" lvl="1" indent="-342900">
              <a:buFont typeface="+mj-lt"/>
              <a:buAutoNum type="arabicPeriod"/>
            </a:pPr>
            <a:r>
              <a:rPr lang="de-DE" sz="1600" dirty="0" smtClean="0"/>
              <a:t>Wer ist der Besitzer des </a:t>
            </a:r>
            <a:r>
              <a:rPr lang="de-DE" sz="1600" dirty="0" err="1" smtClean="0"/>
              <a:t>Prefixes</a:t>
            </a:r>
            <a:r>
              <a:rPr lang="de-DE" sz="1600" dirty="0" smtClean="0"/>
              <a:t>?</a:t>
            </a:r>
          </a:p>
          <a:p>
            <a:pPr marL="558900" lvl="1" indent="-342900">
              <a:buFont typeface="+mj-lt"/>
              <a:buAutoNum type="arabicPeriod"/>
            </a:pPr>
            <a:r>
              <a:rPr lang="de-DE" sz="1600" dirty="0" smtClean="0"/>
              <a:t>Wofür wird der </a:t>
            </a:r>
            <a:r>
              <a:rPr lang="de-DE" sz="1600" dirty="0" err="1" smtClean="0"/>
              <a:t>Prefix</a:t>
            </a:r>
            <a:r>
              <a:rPr lang="de-DE" sz="1600" dirty="0" smtClean="0"/>
              <a:t> verwendet?</a:t>
            </a:r>
          </a:p>
          <a:p>
            <a:pPr marL="558900" lvl="1" indent="-342900">
              <a:buFont typeface="+mj-lt"/>
              <a:buAutoNum type="arabicPeriod"/>
            </a:pPr>
            <a:r>
              <a:rPr lang="de-DE" sz="1600" dirty="0" smtClean="0"/>
              <a:t>Welche Zeichenkette müssen Sie in Ihrem Browser eingeben, um 2001:db8::8080 auf Port 8080 per HTTP abzurufen?</a:t>
            </a:r>
            <a:endParaRPr lang="de-DE" sz="1600" dirty="0"/>
          </a:p>
        </p:txBody>
      </p:sp>
      <p:sp>
        <p:nvSpPr>
          <p:cNvPr id="4" name="Datumsplatzhalter 3"/>
          <p:cNvSpPr>
            <a:spLocks noGrp="1"/>
          </p:cNvSpPr>
          <p:nvPr>
            <p:ph type="dt" sz="half" idx="10"/>
          </p:nvPr>
        </p:nvSpPr>
        <p:spPr/>
        <p:txBody>
          <a:bodyPr/>
          <a:lstStyle/>
          <a:p>
            <a:r>
              <a:rPr lang="de-DE" dirty="0" smtClean="0"/>
              <a:t>20. April 2020</a:t>
            </a:r>
            <a:endParaRPr lang="de-DE" dirty="0"/>
          </a:p>
        </p:txBody>
      </p:sp>
      <p:sp>
        <p:nvSpPr>
          <p:cNvPr id="5" name="Fußzeilenplatzhalter 4"/>
          <p:cNvSpPr>
            <a:spLocks noGrp="1"/>
          </p:cNvSpPr>
          <p:nvPr>
            <p:ph type="ftr" sz="quarter" idx="11"/>
          </p:nvPr>
        </p:nvSpPr>
        <p:spPr/>
        <p:txBody>
          <a:bodyPr/>
          <a:lstStyle/>
          <a:p>
            <a:r>
              <a:rPr lang="de-DE" smtClean="0"/>
              <a:t>Matthias Wübbeling - Vorlesung Netzwerksicherheit - SoSe 2020</a:t>
            </a:r>
            <a:endParaRPr lang="de-DE"/>
          </a:p>
        </p:txBody>
      </p:sp>
      <p:sp>
        <p:nvSpPr>
          <p:cNvPr id="6" name="Foliennummernplatzhalter 5"/>
          <p:cNvSpPr>
            <a:spLocks noGrp="1"/>
          </p:cNvSpPr>
          <p:nvPr>
            <p:ph type="sldNum" sz="quarter" idx="12"/>
          </p:nvPr>
        </p:nvSpPr>
        <p:spPr/>
        <p:txBody>
          <a:bodyPr/>
          <a:lstStyle/>
          <a:p>
            <a:fld id="{527F1E04-A1A3-475C-A843-CFD0985386EF}" type="slidenum">
              <a:rPr lang="de-DE" smtClean="0"/>
              <a:pPr/>
              <a:t>5</a:t>
            </a:fld>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official">
  <a:themeElements>
    <a:clrScheme name="Uni-Bonn">
      <a:dk1>
        <a:srgbClr val="000000"/>
      </a:dk1>
      <a:lt1>
        <a:srgbClr val="FFFFFF"/>
      </a:lt1>
      <a:dk2>
        <a:srgbClr val="000000"/>
      </a:dk2>
      <a:lt2>
        <a:srgbClr val="FFFFFF"/>
      </a:lt2>
      <a:accent1>
        <a:srgbClr val="909085"/>
      </a:accent1>
      <a:accent2>
        <a:srgbClr val="07529A"/>
      </a:accent2>
      <a:accent3>
        <a:srgbClr val="EAB90C"/>
      </a:accent3>
      <a:accent4>
        <a:srgbClr val="D8D8C8"/>
      </a:accent4>
      <a:accent5>
        <a:srgbClr val="053D73"/>
      </a:accent5>
      <a:accent6>
        <a:srgbClr val="F8DE83"/>
      </a:accent6>
      <a:hlink>
        <a:srgbClr val="79BAF8"/>
      </a:hlink>
      <a:folHlink>
        <a:srgbClr val="6C6C62"/>
      </a:folHlink>
    </a:clrScheme>
    <a:fontScheme name="Uni-Bonn">
      <a:majorFont>
        <a:latin typeface="Exo 2"/>
        <a:ea typeface=""/>
        <a:cs typeface="Calibri"/>
      </a:majorFont>
      <a:minorFont>
        <a:latin typeface="Calibri"/>
        <a:ea typeface=""/>
        <a:cs typeface="Calibr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sz="1400" dirty="0" err="1" smtClean="0">
            <a:solidFill>
              <a:schemeClr val="accent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16000" indent="-216000">
          <a:spcAft>
            <a:spcPts val="420"/>
          </a:spcAft>
          <a:buFont typeface="Calibri" panose="020F0502020204030204" pitchFamily="34" charset="0"/>
          <a:buChar char="−"/>
          <a:defRPr sz="1400" dirty="0" err="1" smtClean="0">
            <a:solidFill>
              <a:schemeClr val="accent2"/>
            </a:solidFill>
          </a:defRPr>
        </a:defPPr>
      </a:lstStyle>
    </a:txDef>
  </a:objectDefaults>
  <a:extraClrSchemeLst/>
</a:theme>
</file>

<file path=ppt/theme/theme2.xml><?xml version="1.0" encoding="utf-8"?>
<a:theme xmlns:a="http://schemas.openxmlformats.org/drawingml/2006/main" name="Larissa">
  <a:themeElements>
    <a:clrScheme name="Uni-Bonn">
      <a:dk1>
        <a:srgbClr val="000000"/>
      </a:dk1>
      <a:lt1>
        <a:srgbClr val="FFFFFF"/>
      </a:lt1>
      <a:dk2>
        <a:srgbClr val="000000"/>
      </a:dk2>
      <a:lt2>
        <a:srgbClr val="FFFFFF"/>
      </a:lt2>
      <a:accent1>
        <a:srgbClr val="909085"/>
      </a:accent1>
      <a:accent2>
        <a:srgbClr val="07529A"/>
      </a:accent2>
      <a:accent3>
        <a:srgbClr val="EAB90C"/>
      </a:accent3>
      <a:accent4>
        <a:srgbClr val="D8D8C8"/>
      </a:accent4>
      <a:accent5>
        <a:srgbClr val="053D73"/>
      </a:accent5>
      <a:accent6>
        <a:srgbClr val="B08B09"/>
      </a:accent6>
      <a:hlink>
        <a:srgbClr val="032D56"/>
      </a:hlink>
      <a:folHlink>
        <a:srgbClr val="6C6C62"/>
      </a:folHlink>
    </a:clrScheme>
    <a:fontScheme name="Uni-Bonn">
      <a:majorFont>
        <a:latin typeface="Calibri"/>
        <a:ea typeface=""/>
        <a:cs typeface="Calibri"/>
      </a:majorFont>
      <a:minorFont>
        <a:latin typeface="Calibri"/>
        <a:ea typeface=""/>
        <a:cs typeface="Calibr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Uni-Bonn">
      <a:dk1>
        <a:srgbClr val="000000"/>
      </a:dk1>
      <a:lt1>
        <a:srgbClr val="FFFFFF"/>
      </a:lt1>
      <a:dk2>
        <a:srgbClr val="000000"/>
      </a:dk2>
      <a:lt2>
        <a:srgbClr val="FFFFFF"/>
      </a:lt2>
      <a:accent1>
        <a:srgbClr val="909085"/>
      </a:accent1>
      <a:accent2>
        <a:srgbClr val="07529A"/>
      </a:accent2>
      <a:accent3>
        <a:srgbClr val="EAB90C"/>
      </a:accent3>
      <a:accent4>
        <a:srgbClr val="D8D8C8"/>
      </a:accent4>
      <a:accent5>
        <a:srgbClr val="053D73"/>
      </a:accent5>
      <a:accent6>
        <a:srgbClr val="B08B09"/>
      </a:accent6>
      <a:hlink>
        <a:srgbClr val="032D56"/>
      </a:hlink>
      <a:folHlink>
        <a:srgbClr val="6C6C62"/>
      </a:folHlink>
    </a:clrScheme>
    <a:fontScheme name="Uni-Bonn">
      <a:majorFont>
        <a:latin typeface="Calibri"/>
        <a:ea typeface=""/>
        <a:cs typeface="Calibri"/>
      </a:majorFont>
      <a:minorFont>
        <a:latin typeface="Calibri"/>
        <a:ea typeface=""/>
        <a:cs typeface="Calibri"/>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slides-official</Template>
  <TotalTime>0</TotalTime>
  <Words>260</Words>
  <Application>Microsoft Office PowerPoint</Application>
  <PresentationFormat>Benutzerdefiniert</PresentationFormat>
  <Paragraphs>35</Paragraphs>
  <Slides>5</Slides>
  <Notes>0</Notes>
  <HiddenSlides>0</HiddenSlides>
  <MMClips>0</MMClips>
  <ScaleCrop>false</ScaleCrop>
  <HeadingPairs>
    <vt:vector size="4" baseType="variant">
      <vt:variant>
        <vt:lpstr>Design</vt:lpstr>
      </vt:variant>
      <vt:variant>
        <vt:i4>1</vt:i4>
      </vt:variant>
      <vt:variant>
        <vt:lpstr>Folientitel</vt:lpstr>
      </vt:variant>
      <vt:variant>
        <vt:i4>5</vt:i4>
      </vt:variant>
    </vt:vector>
  </HeadingPairs>
  <TitlesOfParts>
    <vt:vector size="6" baseType="lpstr">
      <vt:lpstr>slides-official</vt:lpstr>
      <vt:lpstr>Übung Netzwerksicherheit</vt:lpstr>
      <vt:lpstr>9. Übungsblatt – Aufgabe 1</vt:lpstr>
      <vt:lpstr>9. Übungsblatt – Aufgabe 2</vt:lpstr>
      <vt:lpstr>9. Übungsblatt – Aufgabe 3</vt:lpstr>
      <vt:lpstr>9. Übungsblatt – Aufgabe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Netzwerksicherheit</dc:title>
  <dc:creator>Wuebbeling</dc:creator>
  <cp:lastModifiedBy>Wuebbeling</cp:lastModifiedBy>
  <cp:revision>682</cp:revision>
  <dcterms:created xsi:type="dcterms:W3CDTF">2020-04-14T23:48:21Z</dcterms:created>
  <dcterms:modified xsi:type="dcterms:W3CDTF">2020-06-30T13:58:30Z</dcterms:modified>
</cp:coreProperties>
</file>