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53E8E-AEE1-45C0-BCD1-E9EFD00AF2B2}" v="441" dt="2024-12-05T19:19:02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Jorge Magalhães da Rocha" userId="S::a26052@alunos.ipca.pt::f4116cc0-3a24-4f43-b322-32163eb414ee" providerId="AD" clId="Web-{88A830E1-185F-4E1D-90B6-9CBE9BDB2851}"/>
    <pc:docChg chg="modSld addMainMaster delMainMaster">
      <pc:chgData name="António Jorge Magalhães da Rocha" userId="S::a26052@alunos.ipca.pt::f4116cc0-3a24-4f43-b322-32163eb414ee" providerId="AD" clId="Web-{88A830E1-185F-4E1D-90B6-9CBE9BDB2851}" dt="2024-01-15T00:40:18.708" v="133" actId="1076"/>
      <pc:docMkLst>
        <pc:docMk/>
      </pc:docMkLst>
      <pc:sldChg chg="addSp delSp modSp mod setBg modClrScheme setClrOvrMap chgLayout">
        <pc:chgData name="António Jorge Magalhães da Rocha" userId="S::a26052@alunos.ipca.pt::f4116cc0-3a24-4f43-b322-32163eb414ee" providerId="AD" clId="Web-{88A830E1-185F-4E1D-90B6-9CBE9BDB2851}" dt="2024-01-15T00:40:18.708" v="133" actId="1076"/>
        <pc:sldMkLst>
          <pc:docMk/>
          <pc:sldMk cId="109857222" sldId="256"/>
        </pc:sldMkLst>
        <pc:spChg chg="add del">
          <ac:chgData name="António Jorge Magalhães da Rocha" userId="S::a26052@alunos.ipca.pt::f4116cc0-3a24-4f43-b322-32163eb414ee" providerId="AD" clId="Web-{88A830E1-185F-4E1D-90B6-9CBE9BDB2851}" dt="2024-01-15T00:39:14.752" v="119"/>
          <ac:spMkLst>
            <pc:docMk/>
            <pc:sldMk cId="109857222" sldId="256"/>
            <ac:spMk id="9" creationId="{24EF3E42-675E-4E84-AA5A-E233060C0D3C}"/>
          </ac:spMkLst>
        </pc:spChg>
        <pc:spChg chg="add del">
          <ac:chgData name="António Jorge Magalhães da Rocha" userId="S::a26052@alunos.ipca.pt::f4116cc0-3a24-4f43-b322-32163eb414ee" providerId="AD" clId="Web-{88A830E1-185F-4E1D-90B6-9CBE9BDB2851}" dt="2024-01-15T00:39:14.752" v="119"/>
          <ac:spMkLst>
            <pc:docMk/>
            <pc:sldMk cId="109857222" sldId="256"/>
            <ac:spMk id="11" creationId="{0F3B65B4-B443-446A-9981-E6E89B0B75C1}"/>
          </ac:spMkLst>
        </pc:spChg>
        <pc:spChg chg="add del">
          <ac:chgData name="António Jorge Magalhães da Rocha" userId="S::a26052@alunos.ipca.pt::f4116cc0-3a24-4f43-b322-32163eb414ee" providerId="AD" clId="Web-{88A830E1-185F-4E1D-90B6-9CBE9BDB2851}" dt="2024-01-15T00:39:14.752" v="119"/>
          <ac:spMkLst>
            <pc:docMk/>
            <pc:sldMk cId="109857222" sldId="256"/>
            <ac:spMk id="13" creationId="{A06AD511-C9DC-4741-80E5-7BBFBEA4EBD6}"/>
          </ac:spMkLst>
        </pc:spChg>
        <pc:spChg chg="add del">
          <ac:chgData name="António Jorge Magalhães da Rocha" userId="S::a26052@alunos.ipca.pt::f4116cc0-3a24-4f43-b322-32163eb414ee" providerId="AD" clId="Web-{88A830E1-185F-4E1D-90B6-9CBE9BDB2851}" dt="2024-01-15T00:39:36.565" v="125"/>
          <ac:spMkLst>
            <pc:docMk/>
            <pc:sldMk cId="109857222" sldId="256"/>
            <ac:spMk id="19" creationId="{6F40FBDA-CEB1-40F0-9AB9-BD9C402D70FE}"/>
          </ac:spMkLst>
        </pc:spChg>
        <pc:spChg chg="add del">
          <ac:chgData name="António Jorge Magalhães da Rocha" userId="S::a26052@alunos.ipca.pt::f4116cc0-3a24-4f43-b322-32163eb414ee" providerId="AD" clId="Web-{88A830E1-185F-4E1D-90B6-9CBE9BDB2851}" dt="2024-01-15T00:39:36.565" v="125"/>
          <ac:spMkLst>
            <pc:docMk/>
            <pc:sldMk cId="109857222" sldId="256"/>
            <ac:spMk id="21" creationId="{0344D4FE-ABEF-4230-9E4E-AD5782FC78AC}"/>
          </ac:spMkLst>
        </pc:spChg>
        <pc:spChg chg="add del">
          <ac:chgData name="António Jorge Magalhães da Rocha" userId="S::a26052@alunos.ipca.pt::f4116cc0-3a24-4f43-b322-32163eb414ee" providerId="AD" clId="Web-{88A830E1-185F-4E1D-90B6-9CBE9BDB2851}" dt="2024-01-15T00:39:36.565" v="125"/>
          <ac:spMkLst>
            <pc:docMk/>
            <pc:sldMk cId="109857222" sldId="256"/>
            <ac:spMk id="22" creationId="{9325F979-D3F9-4926-81B7-7ACCB31A501B}"/>
          </ac:spMkLst>
        </pc:spChg>
        <pc:graphicFrameChg chg="mod modGraphic">
          <ac:chgData name="António Jorge Magalhães da Rocha" userId="S::a26052@alunos.ipca.pt::f4116cc0-3a24-4f43-b322-32163eb414ee" providerId="AD" clId="Web-{88A830E1-185F-4E1D-90B6-9CBE9BDB2851}" dt="2024-01-15T00:40:18.708" v="133" actId="1076"/>
          <ac:graphicFrameMkLst>
            <pc:docMk/>
            <pc:sldMk cId="109857222" sldId="256"/>
            <ac:graphicFrameMk id="4" creationId="{85C20E14-26C3-8866-5750-C4032326775C}"/>
          </ac:graphicFrameMkLst>
        </pc:graphicFrameChg>
        <pc:graphicFrameChg chg="add del mod">
          <ac:chgData name="António Jorge Magalhães da Rocha" userId="S::a26052@alunos.ipca.pt::f4116cc0-3a24-4f43-b322-32163eb414ee" providerId="AD" clId="Web-{88A830E1-185F-4E1D-90B6-9CBE9BDB2851}" dt="2024-01-15T00:38:08.406" v="1"/>
          <ac:graphicFrameMkLst>
            <pc:docMk/>
            <pc:sldMk cId="109857222" sldId="256"/>
            <ac:graphicFrameMk id="58" creationId="{CB4B3524-0D38-025A-37EB-DA01B8D66EC7}"/>
          </ac:graphicFrameMkLst>
        </pc:graphicFrameChg>
        <pc:picChg chg="add del">
          <ac:chgData name="António Jorge Magalhães da Rocha" userId="S::a26052@alunos.ipca.pt::f4116cc0-3a24-4f43-b322-32163eb414ee" providerId="AD" clId="Web-{88A830E1-185F-4E1D-90B6-9CBE9BDB2851}" dt="2024-01-15T00:39:14.752" v="119"/>
          <ac:picMkLst>
            <pc:docMk/>
            <pc:sldMk cId="109857222" sldId="256"/>
            <ac:picMk id="6" creationId="{12EDE37C-EEAC-4287-1535-D9194DFEAC12}"/>
          </ac:picMkLst>
        </pc:picChg>
        <pc:picChg chg="add del">
          <ac:chgData name="António Jorge Magalhães da Rocha" userId="S::a26052@alunos.ipca.pt::f4116cc0-3a24-4f43-b322-32163eb414ee" providerId="AD" clId="Web-{88A830E1-185F-4E1D-90B6-9CBE9BDB2851}" dt="2024-01-15T00:39:36.565" v="125"/>
          <ac:picMkLst>
            <pc:docMk/>
            <pc:sldMk cId="109857222" sldId="256"/>
            <ac:picMk id="20" creationId="{8A5E8295-742F-609B-1B2E-0C380197456A}"/>
          </ac:picMkLst>
        </pc:picChg>
        <pc:cxnChg chg="add del">
          <ac:chgData name="António Jorge Magalhães da Rocha" userId="S::a26052@alunos.ipca.pt::f4116cc0-3a24-4f43-b322-32163eb414ee" providerId="AD" clId="Web-{88A830E1-185F-4E1D-90B6-9CBE9BDB2851}" dt="2024-01-15T00:39:14.752" v="119"/>
          <ac:cxnSpMkLst>
            <pc:docMk/>
            <pc:sldMk cId="109857222" sldId="256"/>
            <ac:cxnSpMk id="15" creationId="{FD6C387B-06BE-490B-A22D-8EA8A67AA87E}"/>
          </ac:cxnSpMkLst>
        </pc:cxnChg>
        <pc:cxnChg chg="add del">
          <ac:chgData name="António Jorge Magalhães da Rocha" userId="S::a26052@alunos.ipca.pt::f4116cc0-3a24-4f43-b322-32163eb414ee" providerId="AD" clId="Web-{88A830E1-185F-4E1D-90B6-9CBE9BDB2851}" dt="2024-01-15T00:39:14.752" v="119"/>
          <ac:cxnSpMkLst>
            <pc:docMk/>
            <pc:sldMk cId="109857222" sldId="256"/>
            <ac:cxnSpMk id="17" creationId="{94DCE841-D2A0-408E-8F2F-990D0105E2FE}"/>
          </ac:cxnSpMkLst>
        </pc:cxnChg>
      </pc:sldChg>
      <pc:sldMasterChg chg="add del addSldLayout delSldLayout">
        <pc:chgData name="António Jorge Magalhães da Rocha" userId="S::a26052@alunos.ipca.pt::f4116cc0-3a24-4f43-b322-32163eb414ee" providerId="AD" clId="Web-{88A830E1-185F-4E1D-90B6-9CBE9BDB2851}" dt="2024-01-15T00:39:36.565" v="125"/>
        <pc:sldMasterMkLst>
          <pc:docMk/>
          <pc:sldMasterMk cId="2460954070" sldId="2147483660"/>
        </pc:sldMasterMkLst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ntónio Jorge Magalhães da Rocha" userId="S::a26052@alunos.ipca.pt::f4116cc0-3a24-4f43-b322-32163eb414ee" providerId="AD" clId="Web-{88A830E1-185F-4E1D-90B6-9CBE9BDB2851}" dt="2024-01-15T00:39:14.752" v="119"/>
        <pc:sldMasterMkLst>
          <pc:docMk/>
          <pc:sldMasterMk cId="1291418815" sldId="2147483672"/>
        </pc:sldMasterMkLst>
        <pc:sldLayoutChg chg="add del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3578662385" sldId="2147483673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1700071136" sldId="2147483674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4113208299" sldId="2147483675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43741648" sldId="2147483676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880384932" sldId="2147483677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3017882135" sldId="2147483678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854062744" sldId="2147483679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2444037806" sldId="2147483680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4035873184" sldId="2147483681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4100821033" sldId="2147483682"/>
          </pc:sldLayoutMkLst>
        </pc:sldLayoutChg>
        <pc:sldLayoutChg chg="add del replId">
          <pc:chgData name="António Jorge Magalhães da Rocha" userId="S::a26052@alunos.ipca.pt::f4116cc0-3a24-4f43-b322-32163eb414ee" providerId="AD" clId="Web-{88A830E1-185F-4E1D-90B6-9CBE9BDB2851}" dt="2024-01-15T00:39:14.752" v="119"/>
          <pc:sldLayoutMkLst>
            <pc:docMk/>
            <pc:sldMasterMk cId="1291418815" sldId="2147483672"/>
            <pc:sldLayoutMk cId="1594222735" sldId="2147483683"/>
          </pc:sldLayoutMkLst>
        </pc:sldLayoutChg>
      </pc:sldMasterChg>
      <pc:sldMasterChg chg="add del addSldLayout delSldLayout">
        <pc:chgData name="António Jorge Magalhães da Rocha" userId="S::a26052@alunos.ipca.pt::f4116cc0-3a24-4f43-b322-32163eb414ee" providerId="AD" clId="Web-{88A830E1-185F-4E1D-90B6-9CBE9BDB2851}" dt="2024-01-15T00:39:36.565" v="125"/>
        <pc:sldMasterMkLst>
          <pc:docMk/>
          <pc:sldMasterMk cId="1173777531" sldId="2147483685"/>
        </pc:sldMasterMkLst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1571142782" sldId="2147483674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1635310624" sldId="2147483675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1193258774" sldId="2147483676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3036243455" sldId="2147483677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2088826610" sldId="2147483678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3657143405" sldId="2147483679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926306082" sldId="2147483680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2033754582" sldId="2147483681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2908636175" sldId="2147483682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3965344394" sldId="2147483683"/>
          </pc:sldLayoutMkLst>
        </pc:sldLayoutChg>
        <pc:sldLayoutChg chg="add del">
          <pc:chgData name="António Jorge Magalhães da Rocha" userId="S::a26052@alunos.ipca.pt::f4116cc0-3a24-4f43-b322-32163eb414ee" providerId="AD" clId="Web-{88A830E1-185F-4E1D-90B6-9CBE9BDB2851}" dt="2024-01-15T00:39:36.565" v="125"/>
          <pc:sldLayoutMkLst>
            <pc:docMk/>
            <pc:sldMasterMk cId="1173777531" sldId="2147483685"/>
            <pc:sldLayoutMk cId="887685776" sldId="2147483684"/>
          </pc:sldLayoutMkLst>
        </pc:sldLayoutChg>
      </pc:sldMasterChg>
    </pc:docChg>
  </pc:docChgLst>
  <pc:docChgLst>
    <pc:chgData name="Cláudio José Azevedo Fernandes" userId="a9741ebe-6acf-4ef7-a5c2-d0263d40624c" providerId="ADAL" clId="{00953E8E-AEE1-45C0-BCD1-E9EFD00AF2B2}"/>
    <pc:docChg chg="modSld">
      <pc:chgData name="Cláudio José Azevedo Fernandes" userId="a9741ebe-6acf-4ef7-a5c2-d0263d40624c" providerId="ADAL" clId="{00953E8E-AEE1-45C0-BCD1-E9EFD00AF2B2}" dt="2024-12-05T19:19:02.720" v="440" actId="478"/>
      <pc:docMkLst>
        <pc:docMk/>
      </pc:docMkLst>
      <pc:sldChg chg="modSp">
        <pc:chgData name="Cláudio José Azevedo Fernandes" userId="a9741ebe-6acf-4ef7-a5c2-d0263d40624c" providerId="ADAL" clId="{00953E8E-AEE1-45C0-BCD1-E9EFD00AF2B2}" dt="2024-12-05T19:19:02.720" v="440" actId="478"/>
        <pc:sldMkLst>
          <pc:docMk/>
          <pc:sldMk cId="109857222" sldId="256"/>
        </pc:sldMkLst>
        <pc:graphicFrameChg chg="mod">
          <ac:chgData name="Cláudio José Azevedo Fernandes" userId="a9741ebe-6acf-4ef7-a5c2-d0263d40624c" providerId="ADAL" clId="{00953E8E-AEE1-45C0-BCD1-E9EFD00AF2B2}" dt="2024-12-05T19:19:02.720" v="440" actId="478"/>
          <ac:graphicFrameMkLst>
            <pc:docMk/>
            <pc:sldMk cId="109857222" sldId="256"/>
            <ac:graphicFrameMk id="4" creationId="{85C20E14-26C3-8866-5750-C4032326775C}"/>
          </ac:graphicFrameMkLst>
        </pc:graphicFrameChg>
      </pc:sldChg>
    </pc:docChg>
  </pc:docChgLst>
  <pc:docChgLst>
    <pc:chgData name="António Jorge Magalhães da Rocha" userId="S::a26052@alunos.ipca.pt::f4116cc0-3a24-4f43-b322-32163eb414ee" providerId="AD" clId="Web-{D2AB0A8A-44F9-7DC8-7078-6A6FA01CD26B}"/>
    <pc:docChg chg="modSld">
      <pc:chgData name="António Jorge Magalhães da Rocha" userId="S::a26052@alunos.ipca.pt::f4116cc0-3a24-4f43-b322-32163eb414ee" providerId="AD" clId="Web-{D2AB0A8A-44F9-7DC8-7078-6A6FA01CD26B}" dt="2024-01-15T00:37:55.503" v="11" actId="20577"/>
      <pc:docMkLst>
        <pc:docMk/>
      </pc:docMkLst>
      <pc:sldChg chg="addSp delSp modSp">
        <pc:chgData name="António Jorge Magalhães da Rocha" userId="S::a26052@alunos.ipca.pt::f4116cc0-3a24-4f43-b322-32163eb414ee" providerId="AD" clId="Web-{D2AB0A8A-44F9-7DC8-7078-6A6FA01CD26B}" dt="2024-01-15T00:37:55.503" v="11" actId="20577"/>
        <pc:sldMkLst>
          <pc:docMk/>
          <pc:sldMk cId="109857222" sldId="256"/>
        </pc:sldMkLst>
        <pc:spChg chg="del">
          <ac:chgData name="António Jorge Magalhães da Rocha" userId="S::a26052@alunos.ipca.pt::f4116cc0-3a24-4f43-b322-32163eb414ee" providerId="AD" clId="Web-{D2AB0A8A-44F9-7DC8-7078-6A6FA01CD26B}" dt="2024-01-15T00:37:26.98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ntónio Jorge Magalhães da Rocha" userId="S::a26052@alunos.ipca.pt::f4116cc0-3a24-4f43-b322-32163eb414ee" providerId="AD" clId="Web-{D2AB0A8A-44F9-7DC8-7078-6A6FA01CD26B}" dt="2024-01-15T00:37:28.533" v="1"/>
          <ac:spMkLst>
            <pc:docMk/>
            <pc:sldMk cId="109857222" sldId="256"/>
            <ac:spMk id="3" creationId="{00000000-0000-0000-0000-000000000000}"/>
          </ac:spMkLst>
        </pc:spChg>
        <pc:graphicFrameChg chg="add mod modGraphic">
          <ac:chgData name="António Jorge Magalhães da Rocha" userId="S::a26052@alunos.ipca.pt::f4116cc0-3a24-4f43-b322-32163eb414ee" providerId="AD" clId="Web-{D2AB0A8A-44F9-7DC8-7078-6A6FA01CD26B}" dt="2024-01-15T00:37:55.503" v="11" actId="20577"/>
          <ac:graphicFrameMkLst>
            <pc:docMk/>
            <pc:sldMk cId="109857222" sldId="256"/>
            <ac:graphicFrameMk id="4" creationId="{85C20E14-26C3-8866-5750-C4032326775C}"/>
          </ac:graphicFrameMkLst>
        </pc:graphicFrameChg>
      </pc:sldChg>
    </pc:docChg>
  </pc:docChgLst>
  <pc:docChgLst>
    <pc:chgData name="António Jorge Magalhães da Rocha" userId="S::a26052@alunos.ipca.pt::f4116cc0-3a24-4f43-b322-32163eb414ee" providerId="AD" clId="Web-{EFD1F333-6669-61F2-C131-4A596ECCC659}"/>
    <pc:docChg chg="modSld">
      <pc:chgData name="António Jorge Magalhães da Rocha" userId="S::a26052@alunos.ipca.pt::f4116cc0-3a24-4f43-b322-32163eb414ee" providerId="AD" clId="Web-{EFD1F333-6669-61F2-C131-4A596ECCC659}" dt="2024-01-15T18:22:49.812" v="20"/>
      <pc:docMkLst>
        <pc:docMk/>
      </pc:docMkLst>
      <pc:sldChg chg="modSp">
        <pc:chgData name="António Jorge Magalhães da Rocha" userId="S::a26052@alunos.ipca.pt::f4116cc0-3a24-4f43-b322-32163eb414ee" providerId="AD" clId="Web-{EFD1F333-6669-61F2-C131-4A596ECCC659}" dt="2024-01-15T18:22:49.812" v="20"/>
        <pc:sldMkLst>
          <pc:docMk/>
          <pc:sldMk cId="109857222" sldId="256"/>
        </pc:sldMkLst>
        <pc:graphicFrameChg chg="mod modGraphic">
          <ac:chgData name="António Jorge Magalhães da Rocha" userId="S::a26052@alunos.ipca.pt::f4116cc0-3a24-4f43-b322-32163eb414ee" providerId="AD" clId="Web-{EFD1F333-6669-61F2-C131-4A596ECCC659}" dt="2024-01-15T18:22:49.812" v="20"/>
          <ac:graphicFrameMkLst>
            <pc:docMk/>
            <pc:sldMk cId="109857222" sldId="256"/>
            <ac:graphicFrameMk id="4" creationId="{85C20E14-26C3-8866-5750-C4032326775C}"/>
          </ac:graphicFrameMkLst>
        </pc:graphicFrameChg>
      </pc:sldChg>
    </pc:docChg>
  </pc:docChgLst>
  <pc:docChgLst>
    <pc:chgData name="Adelino Daniel da Rocha Vilaça" userId="S::a16939@alunos.ipca.pt::29df19b4-0d10-44dc-869b-f616e962f196" providerId="AD" clId="Web-{35FB406E-4E4B-2445-6E0E-6B6E23CCE9DC}"/>
    <pc:docChg chg="modSld">
      <pc:chgData name="Adelino Daniel da Rocha Vilaça" userId="S::a16939@alunos.ipca.pt::29df19b4-0d10-44dc-869b-f616e962f196" providerId="AD" clId="Web-{35FB406E-4E4B-2445-6E0E-6B6E23CCE9DC}" dt="2024-01-15T02:44:43.663" v="577" actId="20577"/>
      <pc:docMkLst>
        <pc:docMk/>
      </pc:docMkLst>
      <pc:sldChg chg="modSp">
        <pc:chgData name="Adelino Daniel da Rocha Vilaça" userId="S::a16939@alunos.ipca.pt::29df19b4-0d10-44dc-869b-f616e962f196" providerId="AD" clId="Web-{35FB406E-4E4B-2445-6E0E-6B6E23CCE9DC}" dt="2024-01-15T02:44:43.663" v="577" actId="20577"/>
        <pc:sldMkLst>
          <pc:docMk/>
          <pc:sldMk cId="109857222" sldId="256"/>
        </pc:sldMkLst>
        <pc:graphicFrameChg chg="modGraphic">
          <ac:chgData name="Adelino Daniel da Rocha Vilaça" userId="S::a16939@alunos.ipca.pt::29df19b4-0d10-44dc-869b-f616e962f196" providerId="AD" clId="Web-{35FB406E-4E4B-2445-6E0E-6B6E23CCE9DC}" dt="2024-01-15T02:44:43.663" v="577" actId="20577"/>
          <ac:graphicFrameMkLst>
            <pc:docMk/>
            <pc:sldMk cId="109857222" sldId="256"/>
            <ac:graphicFrameMk id="4" creationId="{85C20E14-26C3-8866-5750-C4032326775C}"/>
          </ac:graphicFrameMkLst>
        </pc:graphicFrameChg>
      </pc:sldChg>
    </pc:docChg>
  </pc:docChgLst>
  <pc:docChgLst>
    <pc:chgData name="António Jorge Magalhães da Rocha" userId="f4116cc0-3a24-4f43-b322-32163eb414ee" providerId="ADAL" clId="{5F824348-0C29-4A6A-A07E-829043CF8A06}"/>
    <pc:docChg chg="modSld">
      <pc:chgData name="António Jorge Magalhães da Rocha" userId="f4116cc0-3a24-4f43-b322-32163eb414ee" providerId="ADAL" clId="{5F824348-0C29-4A6A-A07E-829043CF8A06}" dt="2024-01-15T19:00:28.914" v="10" actId="368"/>
      <pc:docMkLst>
        <pc:docMk/>
      </pc:docMkLst>
      <pc:sldChg chg="modSp mod">
        <pc:chgData name="António Jorge Magalhães da Rocha" userId="f4116cc0-3a24-4f43-b322-32163eb414ee" providerId="ADAL" clId="{5F824348-0C29-4A6A-A07E-829043CF8A06}" dt="2024-01-15T19:00:28.914" v="10" actId="368"/>
        <pc:sldMkLst>
          <pc:docMk/>
          <pc:sldMk cId="109857222" sldId="256"/>
        </pc:sldMkLst>
        <pc:graphicFrameChg chg="mod modGraphic">
          <ac:chgData name="António Jorge Magalhães da Rocha" userId="f4116cc0-3a24-4f43-b322-32163eb414ee" providerId="ADAL" clId="{5F824348-0C29-4A6A-A07E-829043CF8A06}" dt="2024-01-15T19:00:28.914" v="10" actId="368"/>
          <ac:graphicFrameMkLst>
            <pc:docMk/>
            <pc:sldMk cId="109857222" sldId="256"/>
            <ac:graphicFrameMk id="4" creationId="{85C20E14-26C3-8866-5750-C4032326775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38355-7D16-476D-9EE0-9D2488F7562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9C308B-C62C-4FAB-B501-E2857CF5702E}">
      <dgm:prSet phldrT="[Text]" phldr="0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0" i="0" u="none" dirty="0"/>
            <a:t>EMERGENCY </a:t>
          </a:r>
          <a:r>
            <a:rPr lang="en-US" sz="1600" b="0" i="0" dirty="0"/>
            <a:t>​</a:t>
          </a:r>
          <a:r>
            <a:rPr lang="en-US" b="0" i="0" u="none" dirty="0"/>
            <a:t>MANAGEMENT SYSTEM</a:t>
          </a:r>
          <a:endParaRPr lang="en-US" sz="1600" b="1" dirty="0"/>
        </a:p>
      </dgm:t>
    </dgm:pt>
    <dgm:pt modelId="{746AD15C-E87E-4B91-BA58-80B37BEDAAA2}" type="parTrans" cxnId="{1C2AAF70-2924-433E-99C7-F519E513A2D3}">
      <dgm:prSet/>
      <dgm:spPr/>
      <dgm:t>
        <a:bodyPr/>
        <a:lstStyle/>
        <a:p>
          <a:endParaRPr lang="en-US" sz="2800"/>
        </a:p>
      </dgm:t>
    </dgm:pt>
    <dgm:pt modelId="{5A7A6F15-18A9-489B-893C-42545A18845E}" type="sibTrans" cxnId="{1C2AAF70-2924-433E-99C7-F519E513A2D3}">
      <dgm:prSet/>
      <dgm:spPr/>
      <dgm:t>
        <a:bodyPr/>
        <a:lstStyle/>
        <a:p>
          <a:endParaRPr lang="en-US" sz="2800"/>
        </a:p>
      </dgm:t>
    </dgm:pt>
    <dgm:pt modelId="{2E43D139-A715-475D-A0C4-5C6B7467EE3A}">
      <dgm:prSet phldrT="[Text]" phldr="0" custT="1"/>
      <dgm:spPr/>
      <dgm:t>
        <a:bodyPr/>
        <a:lstStyle/>
        <a:p>
          <a:pPr rtl="0"/>
          <a:r>
            <a:rPr lang="en-US" sz="1000" b="1" dirty="0" err="1">
              <a:latin typeface="Calibri Light" panose="020F0302020204030204"/>
            </a:rPr>
            <a:t>Comunicação</a:t>
          </a:r>
          <a:r>
            <a:rPr lang="en-US" sz="1000" b="1" dirty="0">
              <a:latin typeface="Calibri Light" panose="020F0302020204030204"/>
            </a:rPr>
            <a:t> </a:t>
          </a:r>
          <a:r>
            <a:rPr lang="en-US" sz="1000" b="1" dirty="0" err="1">
              <a:latin typeface="Calibri Light" panose="020F0302020204030204"/>
            </a:rPr>
            <a:t>em</a:t>
          </a:r>
          <a:r>
            <a:rPr lang="en-US" sz="1000" b="1" dirty="0">
              <a:latin typeface="Calibri Light" panose="020F0302020204030204"/>
            </a:rPr>
            <a:t> tempo real</a:t>
          </a:r>
          <a:endParaRPr lang="en-US" sz="1000" b="1" dirty="0"/>
        </a:p>
      </dgm:t>
    </dgm:pt>
    <dgm:pt modelId="{89468AAD-9009-43AC-B2DD-9F73CFFDD0E7}" type="parTrans" cxnId="{443FEE6C-78A5-4E1C-92EE-7A55B4C86497}">
      <dgm:prSet/>
      <dgm:spPr/>
      <dgm:t>
        <a:bodyPr/>
        <a:lstStyle/>
        <a:p>
          <a:endParaRPr lang="en-US" sz="2800"/>
        </a:p>
      </dgm:t>
    </dgm:pt>
    <dgm:pt modelId="{8C58E152-E01D-44CD-869B-5556FFB6CA84}" type="sibTrans" cxnId="{443FEE6C-78A5-4E1C-92EE-7A55B4C86497}">
      <dgm:prSet/>
      <dgm:spPr/>
      <dgm:t>
        <a:bodyPr/>
        <a:lstStyle/>
        <a:p>
          <a:endParaRPr lang="en-US" sz="2800"/>
        </a:p>
      </dgm:t>
    </dgm:pt>
    <dgm:pt modelId="{09C40128-5C35-4094-81E6-1C75BC7AE4EA}">
      <dgm:prSet phldrT="[Text]"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Alertas</a:t>
          </a:r>
          <a:r>
            <a:rPr lang="en-US" sz="1000" dirty="0">
              <a:latin typeface="Calibri Light" panose="020F0302020204030204"/>
            </a:rPr>
            <a:t> de </a:t>
          </a:r>
          <a:r>
            <a:rPr lang="en-US" sz="1000" dirty="0" err="1">
              <a:latin typeface="Calibri Light" panose="020F0302020204030204"/>
            </a:rPr>
            <a:t>Emergência</a:t>
          </a:r>
          <a:endParaRPr lang="en-US" sz="1000" dirty="0"/>
        </a:p>
      </dgm:t>
    </dgm:pt>
    <dgm:pt modelId="{7BEE334A-AA60-4DA6-8631-B806BBA0019F}" type="parTrans" cxnId="{CEAA9775-2B24-40D8-B357-1686B67AC59C}">
      <dgm:prSet/>
      <dgm:spPr/>
      <dgm:t>
        <a:bodyPr/>
        <a:lstStyle/>
        <a:p>
          <a:endParaRPr lang="en-US" sz="2800"/>
        </a:p>
      </dgm:t>
    </dgm:pt>
    <dgm:pt modelId="{9BF42B4E-286A-454D-80B4-2AD1F7BBF10D}" type="sibTrans" cxnId="{CEAA9775-2B24-40D8-B357-1686B67AC59C}">
      <dgm:prSet/>
      <dgm:spPr/>
      <dgm:t>
        <a:bodyPr/>
        <a:lstStyle/>
        <a:p>
          <a:endParaRPr lang="en-US" sz="2800"/>
        </a:p>
      </dgm:t>
    </dgm:pt>
    <dgm:pt modelId="{BF9780AB-9341-4F45-8A7C-71249DA9536A}">
      <dgm:prSet phldrT="[Text]"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Chamadas</a:t>
          </a:r>
          <a:r>
            <a:rPr lang="en-US" sz="1000" dirty="0">
              <a:latin typeface="Calibri Light" panose="020F0302020204030204"/>
            </a:rPr>
            <a:t> de </a:t>
          </a:r>
          <a:r>
            <a:rPr lang="en-US" sz="1000" dirty="0" err="1">
              <a:latin typeface="Calibri Light" panose="020F0302020204030204"/>
            </a:rPr>
            <a:t>voz</a:t>
          </a:r>
          <a:endParaRPr lang="en-US" sz="1000" dirty="0"/>
        </a:p>
      </dgm:t>
    </dgm:pt>
    <dgm:pt modelId="{D68EE8F1-D7E8-4316-A695-7DB9F732DB32}" type="parTrans" cxnId="{DB02DB21-117D-47A2-88C0-20F6F036AA36}">
      <dgm:prSet/>
      <dgm:spPr/>
      <dgm:t>
        <a:bodyPr/>
        <a:lstStyle/>
        <a:p>
          <a:endParaRPr lang="en-US" sz="2800"/>
        </a:p>
      </dgm:t>
    </dgm:pt>
    <dgm:pt modelId="{E42FB070-D433-46EE-B219-4BE23DCABA79}" type="sibTrans" cxnId="{DB02DB21-117D-47A2-88C0-20F6F036AA36}">
      <dgm:prSet/>
      <dgm:spPr/>
      <dgm:t>
        <a:bodyPr/>
        <a:lstStyle/>
        <a:p>
          <a:endParaRPr lang="en-US" sz="2800"/>
        </a:p>
      </dgm:t>
    </dgm:pt>
    <dgm:pt modelId="{43E4B223-FEC8-4CD8-A2E3-2A90EF9AB12B}">
      <dgm:prSet phldrT="[Text]" phldr="0" custT="1"/>
      <dgm:spPr/>
      <dgm:t>
        <a:bodyPr/>
        <a:lstStyle/>
        <a:p>
          <a:pPr rtl="0"/>
          <a:r>
            <a:rPr lang="en-US" sz="1000" b="1" dirty="0" err="1">
              <a:latin typeface="Calibri Light" panose="020F0302020204030204"/>
            </a:rPr>
            <a:t>Navegação</a:t>
          </a:r>
          <a:r>
            <a:rPr lang="en-US" sz="1000" b="1" dirty="0">
              <a:latin typeface="Calibri Light" panose="020F0302020204030204"/>
            </a:rPr>
            <a:t> via GPS</a:t>
          </a:r>
          <a:endParaRPr lang="en-US" sz="1000" b="1" dirty="0"/>
        </a:p>
      </dgm:t>
    </dgm:pt>
    <dgm:pt modelId="{6BBB6BE4-B6F8-4F16-B7BA-8F4853B022F9}" type="parTrans" cxnId="{06191056-572D-431F-A2A7-FA432FBE5520}">
      <dgm:prSet/>
      <dgm:spPr/>
      <dgm:t>
        <a:bodyPr/>
        <a:lstStyle/>
        <a:p>
          <a:endParaRPr lang="en-US" sz="2800"/>
        </a:p>
      </dgm:t>
    </dgm:pt>
    <dgm:pt modelId="{396EED1D-7FE9-4B37-85D5-4B2D968A4376}" type="sibTrans" cxnId="{06191056-572D-431F-A2A7-FA432FBE5520}">
      <dgm:prSet/>
      <dgm:spPr/>
      <dgm:t>
        <a:bodyPr/>
        <a:lstStyle/>
        <a:p>
          <a:endParaRPr lang="en-US" sz="2800"/>
        </a:p>
      </dgm:t>
    </dgm:pt>
    <dgm:pt modelId="{E732649C-C288-415F-81CF-2F53BB1039E2}">
      <dgm:prSet phldrT="[Text]"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Planeamento</a:t>
          </a:r>
          <a:r>
            <a:rPr lang="en-US" sz="1000" dirty="0">
              <a:latin typeface="Calibri Light" panose="020F0302020204030204"/>
            </a:rPr>
            <a:t> de </a:t>
          </a:r>
          <a:r>
            <a:rPr lang="en-US" sz="1000" dirty="0" err="1">
              <a:latin typeface="Calibri Light" panose="020F0302020204030204"/>
            </a:rPr>
            <a:t>rotas</a:t>
          </a:r>
          <a:endParaRPr lang="en-US" sz="1000" dirty="0"/>
        </a:p>
      </dgm:t>
    </dgm:pt>
    <dgm:pt modelId="{C567BEF1-ED91-44A8-B4B2-DEEFD3C4737A}" type="parTrans" cxnId="{5D594F36-3EC9-4E65-BE91-B50778E6FB4B}">
      <dgm:prSet/>
      <dgm:spPr/>
      <dgm:t>
        <a:bodyPr/>
        <a:lstStyle/>
        <a:p>
          <a:endParaRPr lang="en-US" sz="2800"/>
        </a:p>
      </dgm:t>
    </dgm:pt>
    <dgm:pt modelId="{A5055813-863A-4294-B71B-BC2A56F22980}" type="sibTrans" cxnId="{5D594F36-3EC9-4E65-BE91-B50778E6FB4B}">
      <dgm:prSet/>
      <dgm:spPr/>
      <dgm:t>
        <a:bodyPr/>
        <a:lstStyle/>
        <a:p>
          <a:endParaRPr lang="en-US" sz="2800"/>
        </a:p>
      </dgm:t>
    </dgm:pt>
    <dgm:pt modelId="{BA9C802D-6543-47F8-8857-663CE8F87EC4}">
      <dgm:prSet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Identificação</a:t>
          </a:r>
          <a:r>
            <a:rPr lang="en-US" sz="1000" dirty="0">
              <a:latin typeface="Calibri Light" panose="020F0302020204030204"/>
            </a:rPr>
            <a:t> de </a:t>
          </a:r>
          <a:r>
            <a:rPr lang="en-US" sz="1000" dirty="0" err="1">
              <a:latin typeface="Calibri Light" panose="020F0302020204030204"/>
            </a:rPr>
            <a:t>ponto</a:t>
          </a:r>
          <a:r>
            <a:rPr lang="en-US" sz="1000" dirty="0">
              <a:latin typeface="Calibri Light" panose="020F0302020204030204"/>
            </a:rPr>
            <a:t> </a:t>
          </a:r>
          <a:r>
            <a:rPr lang="en-US" sz="1000" dirty="0" err="1">
              <a:latin typeface="Calibri Light" panose="020F0302020204030204"/>
            </a:rPr>
            <a:t>crítico</a:t>
          </a:r>
          <a:endParaRPr lang="en-US" sz="1000" dirty="0">
            <a:latin typeface="Calibri Light" panose="020F0302020204030204"/>
          </a:endParaRPr>
        </a:p>
      </dgm:t>
    </dgm:pt>
    <dgm:pt modelId="{17081832-795A-4EE6-A555-A5A448B982B1}" type="parTrans" cxnId="{AE746FEE-3D28-46DC-A3D7-92AD5C4948BA}">
      <dgm:prSet/>
      <dgm:spPr/>
      <dgm:t>
        <a:bodyPr/>
        <a:lstStyle/>
        <a:p>
          <a:endParaRPr lang="pt-PT" sz="2800"/>
        </a:p>
      </dgm:t>
    </dgm:pt>
    <dgm:pt modelId="{2436405B-14DB-4E29-9087-6832F865AFD4}" type="sibTrans" cxnId="{AE746FEE-3D28-46DC-A3D7-92AD5C4948BA}">
      <dgm:prSet/>
      <dgm:spPr/>
      <dgm:t>
        <a:bodyPr/>
        <a:lstStyle/>
        <a:p>
          <a:endParaRPr lang="pt-PT" sz="2800"/>
        </a:p>
      </dgm:t>
    </dgm:pt>
    <dgm:pt modelId="{ECE8EE5E-6DD4-424B-B7A7-9B378090EC99}">
      <dgm:prSet phldr="0" custT="1"/>
      <dgm:spPr/>
      <dgm:t>
        <a:bodyPr/>
        <a:lstStyle/>
        <a:p>
          <a:pPr rtl="0"/>
          <a:r>
            <a:rPr lang="en-US" sz="1000" b="1" dirty="0" err="1">
              <a:latin typeface="Calibri Light" panose="020F0302020204030204"/>
            </a:rPr>
            <a:t>Monitorização</a:t>
          </a:r>
          <a:r>
            <a:rPr lang="en-US" sz="1000" b="1" dirty="0">
              <a:latin typeface="Calibri Light" panose="020F0302020204030204"/>
            </a:rPr>
            <a:t> </a:t>
          </a:r>
          <a:r>
            <a:rPr lang="en-US" sz="1000" b="1" dirty="0" err="1">
              <a:latin typeface="Calibri Light" panose="020F0302020204030204"/>
            </a:rPr>
            <a:t>em</a:t>
          </a:r>
          <a:r>
            <a:rPr lang="en-US" sz="1000" b="1" dirty="0">
              <a:latin typeface="Calibri Light" panose="020F0302020204030204"/>
            </a:rPr>
            <a:t> tempo real</a:t>
          </a:r>
        </a:p>
      </dgm:t>
    </dgm:pt>
    <dgm:pt modelId="{F5126FA6-CFAD-4F3F-A6B2-388EDE964043}" type="parTrans" cxnId="{1EE57BEE-A49C-4F6B-9108-5AA4CF46AE8A}">
      <dgm:prSet/>
      <dgm:spPr/>
      <dgm:t>
        <a:bodyPr/>
        <a:lstStyle/>
        <a:p>
          <a:endParaRPr lang="pt-PT" sz="2800"/>
        </a:p>
      </dgm:t>
    </dgm:pt>
    <dgm:pt modelId="{AFD7061C-AEEC-4143-A614-E3D9332F64B9}" type="sibTrans" cxnId="{1EE57BEE-A49C-4F6B-9108-5AA4CF46AE8A}">
      <dgm:prSet/>
      <dgm:spPr/>
      <dgm:t>
        <a:bodyPr/>
        <a:lstStyle/>
        <a:p>
          <a:endParaRPr lang="pt-PT" sz="2800"/>
        </a:p>
      </dgm:t>
    </dgm:pt>
    <dgm:pt modelId="{D3B5ACEB-25B2-4749-8D01-E914F9D83ACC}">
      <dgm:prSet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Histórico</a:t>
          </a:r>
          <a:r>
            <a:rPr lang="en-US" sz="1000" dirty="0">
              <a:latin typeface="Calibri Light" panose="020F0302020204030204"/>
            </a:rPr>
            <a:t> de </a:t>
          </a:r>
          <a:r>
            <a:rPr lang="en-US" sz="1000" dirty="0" err="1">
              <a:latin typeface="Calibri Light" panose="020F0302020204030204"/>
            </a:rPr>
            <a:t>percursos</a:t>
          </a:r>
          <a:endParaRPr lang="en-US" sz="1000" dirty="0">
            <a:latin typeface="Calibri Light" panose="020F0302020204030204"/>
          </a:endParaRPr>
        </a:p>
      </dgm:t>
    </dgm:pt>
    <dgm:pt modelId="{38B74168-7607-40BA-98C5-4319D64196CC}" type="parTrans" cxnId="{B03350D8-BF9C-46AF-9055-E69EC26E24FA}">
      <dgm:prSet/>
      <dgm:spPr/>
      <dgm:t>
        <a:bodyPr/>
        <a:lstStyle/>
        <a:p>
          <a:endParaRPr lang="pt-PT" sz="2800"/>
        </a:p>
      </dgm:t>
    </dgm:pt>
    <dgm:pt modelId="{08ED5C8E-69EC-40EC-936F-449D2AB66346}" type="sibTrans" cxnId="{B03350D8-BF9C-46AF-9055-E69EC26E24FA}">
      <dgm:prSet/>
      <dgm:spPr/>
      <dgm:t>
        <a:bodyPr/>
        <a:lstStyle/>
        <a:p>
          <a:endParaRPr lang="pt-PT" sz="2800"/>
        </a:p>
      </dgm:t>
    </dgm:pt>
    <dgm:pt modelId="{CC2B6322-E452-4292-864C-CBD62BA7AF6F}">
      <dgm:prSet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Rastreio</a:t>
          </a:r>
          <a:r>
            <a:rPr lang="en-US" sz="1000" dirty="0">
              <a:latin typeface="Calibri Light" panose="020F0302020204030204"/>
            </a:rPr>
            <a:t> </a:t>
          </a:r>
          <a:r>
            <a:rPr lang="en-US" sz="1000" dirty="0" err="1">
              <a:latin typeface="Calibri Light" panose="020F0302020204030204"/>
            </a:rPr>
            <a:t>em</a:t>
          </a:r>
          <a:r>
            <a:rPr lang="en-US" sz="1000" dirty="0">
              <a:latin typeface="Calibri Light" panose="020F0302020204030204"/>
            </a:rPr>
            <a:t> tempo real</a:t>
          </a:r>
        </a:p>
      </dgm:t>
    </dgm:pt>
    <dgm:pt modelId="{A5418A4D-FB58-412F-ADA9-94CAC723674F}" type="parTrans" cxnId="{C4CEA5BC-41E0-4DFF-AF82-11A1B8F79C19}">
      <dgm:prSet/>
      <dgm:spPr/>
      <dgm:t>
        <a:bodyPr/>
        <a:lstStyle/>
        <a:p>
          <a:endParaRPr lang="pt-PT" sz="2800"/>
        </a:p>
      </dgm:t>
    </dgm:pt>
    <dgm:pt modelId="{39A12EEB-C4E7-40D1-8183-58D3DCC6CB98}" type="sibTrans" cxnId="{C4CEA5BC-41E0-4DFF-AF82-11A1B8F79C19}">
      <dgm:prSet/>
      <dgm:spPr/>
      <dgm:t>
        <a:bodyPr/>
        <a:lstStyle/>
        <a:p>
          <a:endParaRPr lang="pt-PT" sz="2800"/>
        </a:p>
      </dgm:t>
    </dgm:pt>
    <dgm:pt modelId="{CA474ABC-D4F1-483F-A29B-DBBECC9CC964}">
      <dgm:prSet phldr="0" custT="1"/>
      <dgm:spPr/>
      <dgm:t>
        <a:bodyPr/>
        <a:lstStyle/>
        <a:p>
          <a:pPr rtl="0"/>
          <a:r>
            <a:rPr lang="en-US" sz="1000" dirty="0">
              <a:latin typeface="Calibri Light" panose="020F0302020204030204"/>
            </a:rPr>
            <a:t>Estado dos </a:t>
          </a:r>
          <a:r>
            <a:rPr lang="en-US" sz="1000" dirty="0" err="1">
              <a:latin typeface="Calibri Light" panose="020F0302020204030204"/>
            </a:rPr>
            <a:t>veículos</a:t>
          </a:r>
          <a:endParaRPr lang="en-US" sz="1000" dirty="0">
            <a:latin typeface="Calibri Light" panose="020F0302020204030204"/>
          </a:endParaRPr>
        </a:p>
      </dgm:t>
    </dgm:pt>
    <dgm:pt modelId="{1573A93D-4593-4EF6-87BD-BC5085F3C9E0}" type="parTrans" cxnId="{08B68A60-24E2-4476-A7C1-26BAA7B82982}">
      <dgm:prSet/>
      <dgm:spPr/>
      <dgm:t>
        <a:bodyPr/>
        <a:lstStyle/>
        <a:p>
          <a:endParaRPr lang="pt-PT" sz="2800"/>
        </a:p>
      </dgm:t>
    </dgm:pt>
    <dgm:pt modelId="{78C1F140-F83D-4318-A558-5983CF53DA26}" type="sibTrans" cxnId="{08B68A60-24E2-4476-A7C1-26BAA7B82982}">
      <dgm:prSet/>
      <dgm:spPr/>
      <dgm:t>
        <a:bodyPr/>
        <a:lstStyle/>
        <a:p>
          <a:endParaRPr lang="pt-PT" sz="2800"/>
        </a:p>
      </dgm:t>
    </dgm:pt>
    <dgm:pt modelId="{BEE4B195-8EAE-4300-865C-B502C3CDE4B4}">
      <dgm:prSet phldr="0" custT="1"/>
      <dgm:spPr/>
      <dgm:t>
        <a:bodyPr/>
        <a:lstStyle/>
        <a:p>
          <a:pPr rtl="0"/>
          <a:r>
            <a:rPr lang="en-US" sz="1000" b="1" dirty="0" err="1">
              <a:latin typeface="Calibri Light" panose="020F0302020204030204"/>
            </a:rPr>
            <a:t>Gestão</a:t>
          </a:r>
          <a:r>
            <a:rPr lang="en-US" sz="1000" b="1" dirty="0">
              <a:latin typeface="Calibri Light" panose="020F0302020204030204"/>
            </a:rPr>
            <a:t> </a:t>
          </a:r>
          <a:r>
            <a:rPr lang="en-US" sz="1000" b="1" dirty="0" err="1">
              <a:latin typeface="Calibri Light" panose="020F0302020204030204"/>
            </a:rPr>
            <a:t>centralizada</a:t>
          </a:r>
          <a:r>
            <a:rPr lang="en-US" sz="1000" b="1" dirty="0">
              <a:latin typeface="Calibri Light" panose="020F0302020204030204"/>
            </a:rPr>
            <a:t> de dados</a:t>
          </a:r>
        </a:p>
      </dgm:t>
    </dgm:pt>
    <dgm:pt modelId="{97979397-58AB-4BEC-B6C1-01EB72C120A6}" type="parTrans" cxnId="{57A76B94-DC74-48C9-9CEB-8661133AE966}">
      <dgm:prSet/>
      <dgm:spPr/>
      <dgm:t>
        <a:bodyPr/>
        <a:lstStyle/>
        <a:p>
          <a:endParaRPr lang="pt-PT" sz="2800"/>
        </a:p>
      </dgm:t>
    </dgm:pt>
    <dgm:pt modelId="{D83E4836-D8D3-4195-B3A6-C1E57879E13C}" type="sibTrans" cxnId="{57A76B94-DC74-48C9-9CEB-8661133AE966}">
      <dgm:prSet/>
      <dgm:spPr/>
      <dgm:t>
        <a:bodyPr/>
        <a:lstStyle/>
        <a:p>
          <a:endParaRPr lang="pt-PT" sz="2800"/>
        </a:p>
      </dgm:t>
    </dgm:pt>
    <dgm:pt modelId="{70114700-672C-4DAB-BE19-7EE1F6A57DEE}">
      <dgm:prSet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Relatórios</a:t>
          </a:r>
          <a:r>
            <a:rPr lang="en-US" sz="1000" dirty="0">
              <a:latin typeface="Calibri Light" panose="020F0302020204030204"/>
            </a:rPr>
            <a:t> </a:t>
          </a:r>
          <a:r>
            <a:rPr lang="en-US" sz="1000" dirty="0" err="1">
              <a:latin typeface="Calibri Light" panose="020F0302020204030204"/>
            </a:rPr>
            <a:t>personalizados</a:t>
          </a:r>
          <a:endParaRPr lang="en-US" sz="1000" dirty="0">
            <a:latin typeface="Calibri Light" panose="020F0302020204030204"/>
          </a:endParaRPr>
        </a:p>
      </dgm:t>
    </dgm:pt>
    <dgm:pt modelId="{4EFA4FD8-499E-412C-BC8E-70D091BDAE36}" type="parTrans" cxnId="{2B5DA7DC-98CF-4462-9DBB-CB67E75A76C6}">
      <dgm:prSet/>
      <dgm:spPr/>
      <dgm:t>
        <a:bodyPr/>
        <a:lstStyle/>
        <a:p>
          <a:endParaRPr lang="pt-PT" sz="2800"/>
        </a:p>
      </dgm:t>
    </dgm:pt>
    <dgm:pt modelId="{D9430D4E-F854-4436-B6F8-F15FFB622041}" type="sibTrans" cxnId="{2B5DA7DC-98CF-4462-9DBB-CB67E75A76C6}">
      <dgm:prSet/>
      <dgm:spPr/>
      <dgm:t>
        <a:bodyPr/>
        <a:lstStyle/>
        <a:p>
          <a:endParaRPr lang="pt-PT" sz="2800"/>
        </a:p>
      </dgm:t>
    </dgm:pt>
    <dgm:pt modelId="{A9C333A6-2E99-471D-AE99-E87C945D6589}">
      <dgm:prSet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Análise</a:t>
          </a:r>
          <a:r>
            <a:rPr lang="en-US" sz="1000" dirty="0">
              <a:latin typeface="Calibri Light" panose="020F0302020204030204"/>
            </a:rPr>
            <a:t> do </a:t>
          </a:r>
          <a:r>
            <a:rPr lang="en-US" sz="1000" dirty="0" err="1">
              <a:latin typeface="Calibri Light" panose="020F0302020204030204"/>
            </a:rPr>
            <a:t>hitórico</a:t>
          </a:r>
          <a:endParaRPr lang="en-US" sz="1000" dirty="0">
            <a:latin typeface="Calibri Light" panose="020F0302020204030204"/>
          </a:endParaRPr>
        </a:p>
      </dgm:t>
    </dgm:pt>
    <dgm:pt modelId="{C4566109-3584-407F-A062-537852EF42A0}" type="parTrans" cxnId="{42A90C39-E01E-4963-B16F-FC51D12E4950}">
      <dgm:prSet/>
      <dgm:spPr/>
      <dgm:t>
        <a:bodyPr/>
        <a:lstStyle/>
        <a:p>
          <a:endParaRPr lang="pt-PT" sz="2800"/>
        </a:p>
      </dgm:t>
    </dgm:pt>
    <dgm:pt modelId="{8C91AC5C-F7FE-4CED-97CD-679DF30FD980}" type="sibTrans" cxnId="{42A90C39-E01E-4963-B16F-FC51D12E4950}">
      <dgm:prSet/>
      <dgm:spPr/>
      <dgm:t>
        <a:bodyPr/>
        <a:lstStyle/>
        <a:p>
          <a:endParaRPr lang="pt-PT" sz="2800"/>
        </a:p>
      </dgm:t>
    </dgm:pt>
    <dgm:pt modelId="{FE9A74D5-8E87-4DBE-9359-840543C4D2E2}">
      <dgm:prSet phldr="0" custT="1"/>
      <dgm:spPr/>
      <dgm:t>
        <a:bodyPr/>
        <a:lstStyle/>
        <a:p>
          <a:pPr rtl="0"/>
          <a:r>
            <a:rPr lang="en-US" sz="1000" b="1" dirty="0" err="1">
              <a:latin typeface="Calibri Light" panose="020F0302020204030204"/>
            </a:rPr>
            <a:t>Automatização</a:t>
          </a:r>
          <a:r>
            <a:rPr lang="en-US" sz="1000" b="1" dirty="0">
              <a:latin typeface="Calibri Light" panose="020F0302020204030204"/>
            </a:rPr>
            <a:t> de </a:t>
          </a:r>
          <a:r>
            <a:rPr lang="en-US" sz="1000" b="1" dirty="0" err="1">
              <a:latin typeface="Calibri Light" panose="020F0302020204030204"/>
            </a:rPr>
            <a:t>processos</a:t>
          </a:r>
          <a:r>
            <a:rPr lang="en-US" sz="1000" b="1" dirty="0">
              <a:latin typeface="Calibri Light" panose="020F0302020204030204"/>
            </a:rPr>
            <a:t> </a:t>
          </a:r>
          <a:r>
            <a:rPr lang="en-US" sz="1000" b="1" dirty="0" err="1">
              <a:latin typeface="Calibri Light" panose="020F0302020204030204"/>
            </a:rPr>
            <a:t>operacionais</a:t>
          </a:r>
          <a:endParaRPr lang="en-US" sz="1000" b="1" dirty="0">
            <a:latin typeface="Calibri Light" panose="020F0302020204030204"/>
          </a:endParaRPr>
        </a:p>
      </dgm:t>
    </dgm:pt>
    <dgm:pt modelId="{C383DF8A-3979-4287-B94E-AFA024CAF91B}" type="parTrans" cxnId="{C0213FFF-706C-47D5-B08C-242CC2D13780}">
      <dgm:prSet/>
      <dgm:spPr/>
      <dgm:t>
        <a:bodyPr/>
        <a:lstStyle/>
        <a:p>
          <a:endParaRPr lang="pt-PT" sz="2800"/>
        </a:p>
      </dgm:t>
    </dgm:pt>
    <dgm:pt modelId="{56BB2D3F-EB79-4719-925B-50642A110787}" type="sibTrans" cxnId="{C0213FFF-706C-47D5-B08C-242CC2D13780}">
      <dgm:prSet/>
      <dgm:spPr/>
      <dgm:t>
        <a:bodyPr/>
        <a:lstStyle/>
        <a:p>
          <a:endParaRPr lang="pt-PT" sz="2800"/>
        </a:p>
      </dgm:t>
    </dgm:pt>
    <dgm:pt modelId="{A8E2213D-3122-4791-B242-67FEA5399CBA}">
      <dgm:prSet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Automatização</a:t>
          </a:r>
          <a:r>
            <a:rPr lang="en-US" sz="1000" dirty="0">
              <a:latin typeface="Calibri Light" panose="020F0302020204030204"/>
            </a:rPr>
            <a:t> de </a:t>
          </a:r>
          <a:r>
            <a:rPr lang="en-US" sz="1000" dirty="0" err="1">
              <a:latin typeface="Calibri Light" panose="020F0302020204030204"/>
            </a:rPr>
            <a:t>registos</a:t>
          </a:r>
          <a:endParaRPr lang="en-US" sz="1000" dirty="0">
            <a:latin typeface="Calibri Light" panose="020F0302020204030204"/>
          </a:endParaRPr>
        </a:p>
      </dgm:t>
    </dgm:pt>
    <dgm:pt modelId="{4745E402-3FBA-4334-A1C7-56C0961672B0}" type="parTrans" cxnId="{A5A21F02-0EFF-4BB4-926F-C72BDAF3D99E}">
      <dgm:prSet/>
      <dgm:spPr/>
      <dgm:t>
        <a:bodyPr/>
        <a:lstStyle/>
        <a:p>
          <a:endParaRPr lang="pt-PT" sz="2800"/>
        </a:p>
      </dgm:t>
    </dgm:pt>
    <dgm:pt modelId="{203CB5DA-1A3D-41BF-8BA2-B0457062EE47}" type="sibTrans" cxnId="{A5A21F02-0EFF-4BB4-926F-C72BDAF3D99E}">
      <dgm:prSet/>
      <dgm:spPr/>
      <dgm:t>
        <a:bodyPr/>
        <a:lstStyle/>
        <a:p>
          <a:endParaRPr lang="pt-PT" sz="2800"/>
        </a:p>
      </dgm:t>
    </dgm:pt>
    <dgm:pt modelId="{7F22D7F1-4B1D-4BD6-829B-F527AB0D64A1}">
      <dgm:prSet phldr="0" custT="1"/>
      <dgm:spPr/>
      <dgm:t>
        <a:bodyPr/>
        <a:lstStyle/>
        <a:p>
          <a:pPr rtl="0"/>
          <a:r>
            <a:rPr lang="en-US" sz="1000" b="1" dirty="0" err="1">
              <a:latin typeface="Calibri Light" panose="020F0302020204030204"/>
            </a:rPr>
            <a:t>Integração</a:t>
          </a:r>
          <a:r>
            <a:rPr lang="en-US" sz="1000" b="1" dirty="0">
              <a:latin typeface="Calibri Light" panose="020F0302020204030204"/>
            </a:rPr>
            <a:t> com </a:t>
          </a:r>
          <a:r>
            <a:rPr lang="en-US" sz="1000" b="1" dirty="0" err="1">
              <a:latin typeface="Calibri Light" panose="020F0302020204030204"/>
            </a:rPr>
            <a:t>sistemas</a:t>
          </a:r>
          <a:r>
            <a:rPr lang="en-US" sz="1000" b="1" dirty="0">
              <a:latin typeface="Calibri Light" panose="020F0302020204030204"/>
            </a:rPr>
            <a:t> </a:t>
          </a:r>
          <a:r>
            <a:rPr lang="en-US" sz="1000" b="1" dirty="0" err="1">
              <a:latin typeface="Calibri Light" panose="020F0302020204030204"/>
            </a:rPr>
            <a:t>existentes</a:t>
          </a:r>
          <a:endParaRPr lang="en-US" sz="1000" b="1" dirty="0">
            <a:latin typeface="Calibri Light" panose="020F0302020204030204"/>
          </a:endParaRPr>
        </a:p>
      </dgm:t>
    </dgm:pt>
    <dgm:pt modelId="{DDC85110-FB62-4873-B26E-8B22E5F78F1D}" type="parTrans" cxnId="{63D22A98-A440-435C-A431-500EDCA9BCD0}">
      <dgm:prSet/>
      <dgm:spPr/>
      <dgm:t>
        <a:bodyPr/>
        <a:lstStyle/>
        <a:p>
          <a:endParaRPr lang="pt-PT" sz="2800"/>
        </a:p>
      </dgm:t>
    </dgm:pt>
    <dgm:pt modelId="{3FB2544A-D4FE-4AFC-9E97-C9F3483B6192}" type="sibTrans" cxnId="{63D22A98-A440-435C-A431-500EDCA9BCD0}">
      <dgm:prSet/>
      <dgm:spPr/>
      <dgm:t>
        <a:bodyPr/>
        <a:lstStyle/>
        <a:p>
          <a:endParaRPr lang="pt-PT" sz="2800"/>
        </a:p>
      </dgm:t>
    </dgm:pt>
    <dgm:pt modelId="{166EB502-7F6F-4F0B-9790-8E488A1F0CC7}">
      <dgm:prSet phldr="0" custT="1"/>
      <dgm:spPr/>
      <dgm:t>
        <a:bodyPr/>
        <a:lstStyle/>
        <a:p>
          <a:r>
            <a:rPr lang="en-US" sz="1000" b="1" dirty="0">
              <a:latin typeface="Calibri Light" panose="020F0302020204030204"/>
            </a:rPr>
            <a:t>Segurança</a:t>
          </a:r>
        </a:p>
      </dgm:t>
    </dgm:pt>
    <dgm:pt modelId="{248B5948-8716-48B7-BFA5-010FB22B8786}" type="parTrans" cxnId="{21B68125-D5FB-4EDF-BA43-FCF5123725F7}">
      <dgm:prSet/>
      <dgm:spPr/>
      <dgm:t>
        <a:bodyPr/>
        <a:lstStyle/>
        <a:p>
          <a:endParaRPr lang="pt-PT" sz="2800"/>
        </a:p>
      </dgm:t>
    </dgm:pt>
    <dgm:pt modelId="{B471E4D1-9B1F-4E75-913D-E9BCEFFE2312}" type="sibTrans" cxnId="{21B68125-D5FB-4EDF-BA43-FCF5123725F7}">
      <dgm:prSet/>
      <dgm:spPr/>
      <dgm:t>
        <a:bodyPr/>
        <a:lstStyle/>
        <a:p>
          <a:endParaRPr lang="pt-PT" sz="2800"/>
        </a:p>
      </dgm:t>
    </dgm:pt>
    <dgm:pt modelId="{4D4AEC5C-212E-4144-BA49-96F23D456D1E}">
      <dgm:prSet phldr="0" custT="1"/>
      <dgm:spPr/>
      <dgm:t>
        <a:bodyPr/>
        <a:lstStyle/>
        <a:p>
          <a:pPr rtl="0"/>
          <a:r>
            <a:rPr lang="en-US" sz="1000" dirty="0">
              <a:latin typeface="Calibri Light" panose="020F0302020204030204"/>
            </a:rPr>
            <a:t>Encriptação de dados</a:t>
          </a:r>
        </a:p>
      </dgm:t>
    </dgm:pt>
    <dgm:pt modelId="{8F1A833D-8D8D-48E5-9182-285C2FF1437E}" type="parTrans" cxnId="{55C97AF8-1B9E-4E81-9141-5A7FED88A2E6}">
      <dgm:prSet/>
      <dgm:spPr/>
      <dgm:t>
        <a:bodyPr/>
        <a:lstStyle/>
        <a:p>
          <a:endParaRPr lang="pt-PT" sz="2800"/>
        </a:p>
      </dgm:t>
    </dgm:pt>
    <dgm:pt modelId="{E3441F04-FE92-4B3A-A069-E949A44AABA1}" type="sibTrans" cxnId="{55C97AF8-1B9E-4E81-9141-5A7FED88A2E6}">
      <dgm:prSet/>
      <dgm:spPr/>
      <dgm:t>
        <a:bodyPr/>
        <a:lstStyle/>
        <a:p>
          <a:endParaRPr lang="pt-PT" sz="2800"/>
        </a:p>
      </dgm:t>
    </dgm:pt>
    <dgm:pt modelId="{8306C98F-F9F0-4F3E-98E1-64C3C2F8DCAB}">
      <dgm:prSet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Controlo</a:t>
          </a:r>
          <a:r>
            <a:rPr lang="en-US" sz="1000" dirty="0">
              <a:latin typeface="Calibri Light" panose="020F0302020204030204"/>
            </a:rPr>
            <a:t> de </a:t>
          </a:r>
          <a:r>
            <a:rPr lang="en-US" sz="1000" dirty="0" err="1">
              <a:latin typeface="Calibri Light" panose="020F0302020204030204"/>
            </a:rPr>
            <a:t>acessos</a:t>
          </a:r>
          <a:endParaRPr lang="en-US" sz="1000" dirty="0" err="1"/>
        </a:p>
      </dgm:t>
    </dgm:pt>
    <dgm:pt modelId="{E63C394F-E691-4F9F-9B77-38599128814E}" type="parTrans" cxnId="{A6786172-8035-43DA-BD5D-09466005DB27}">
      <dgm:prSet/>
      <dgm:spPr/>
      <dgm:t>
        <a:bodyPr/>
        <a:lstStyle/>
        <a:p>
          <a:endParaRPr lang="pt-PT" sz="2800"/>
        </a:p>
      </dgm:t>
    </dgm:pt>
    <dgm:pt modelId="{F7234455-E7D1-4BB5-80B5-D07897C80EB9}" type="sibTrans" cxnId="{A6786172-8035-43DA-BD5D-09466005DB27}">
      <dgm:prSet/>
      <dgm:spPr/>
      <dgm:t>
        <a:bodyPr/>
        <a:lstStyle/>
        <a:p>
          <a:endParaRPr lang="pt-PT" sz="2800"/>
        </a:p>
      </dgm:t>
    </dgm:pt>
    <dgm:pt modelId="{7C0B82C3-BE9F-4915-85A7-A615415ABAE2}">
      <dgm:prSet phldr="0" custT="1"/>
      <dgm:spPr/>
      <dgm:t>
        <a:bodyPr/>
        <a:lstStyle/>
        <a:p>
          <a:pPr rtl="0"/>
          <a:r>
            <a:rPr lang="en-US" sz="1000" b="1" dirty="0">
              <a:latin typeface="Calibri Light" panose="020F0302020204030204"/>
            </a:rPr>
            <a:t>Persistência dos dados</a:t>
          </a:r>
        </a:p>
      </dgm:t>
    </dgm:pt>
    <dgm:pt modelId="{B49D52BA-B735-476D-8890-9D78B91C6BE6}" type="parTrans" cxnId="{C7395A92-B4C8-4232-9CA6-A6AA013FC7F1}">
      <dgm:prSet/>
      <dgm:spPr/>
      <dgm:t>
        <a:bodyPr/>
        <a:lstStyle/>
        <a:p>
          <a:endParaRPr lang="pt-PT" sz="2800"/>
        </a:p>
      </dgm:t>
    </dgm:pt>
    <dgm:pt modelId="{FC0EEBA8-0FFF-43BE-9C33-CF73C2B88496}" type="sibTrans" cxnId="{C7395A92-B4C8-4232-9CA6-A6AA013FC7F1}">
      <dgm:prSet/>
      <dgm:spPr/>
      <dgm:t>
        <a:bodyPr/>
        <a:lstStyle/>
        <a:p>
          <a:endParaRPr lang="pt-PT" sz="2800"/>
        </a:p>
      </dgm:t>
    </dgm:pt>
    <dgm:pt modelId="{118AB5FB-286D-4B8E-B9A2-92BA78917689}">
      <dgm:prSet phldr="0" custT="1"/>
      <dgm:spPr/>
      <dgm:t>
        <a:bodyPr/>
        <a:lstStyle/>
        <a:p>
          <a:pPr rtl="0"/>
          <a:r>
            <a:rPr lang="en-US" sz="1000" dirty="0" err="1">
              <a:latin typeface="Calibri Light" panose="020F0302020204030204"/>
            </a:rPr>
            <a:t>Cópia</a:t>
          </a:r>
          <a:r>
            <a:rPr lang="en-US" sz="1000" dirty="0">
              <a:latin typeface="Calibri Light" panose="020F0302020204030204"/>
            </a:rPr>
            <a:t> de </a:t>
          </a:r>
          <a:r>
            <a:rPr lang="en-US" sz="1000" dirty="0" err="1">
              <a:latin typeface="Calibri Light" panose="020F0302020204030204"/>
            </a:rPr>
            <a:t>segurança</a:t>
          </a:r>
          <a:endParaRPr lang="en-US" sz="1000" dirty="0"/>
        </a:p>
      </dgm:t>
    </dgm:pt>
    <dgm:pt modelId="{BC216FEB-7B8C-4B82-B48C-3919537AADFA}" type="parTrans" cxnId="{9BDBA6EE-C983-47EB-956E-063503839FF8}">
      <dgm:prSet/>
      <dgm:spPr/>
      <dgm:t>
        <a:bodyPr/>
        <a:lstStyle/>
        <a:p>
          <a:endParaRPr lang="pt-PT" sz="2800"/>
        </a:p>
      </dgm:t>
    </dgm:pt>
    <dgm:pt modelId="{9017E41D-5CF3-4919-A527-FB975082E3F4}" type="sibTrans" cxnId="{9BDBA6EE-C983-47EB-956E-063503839FF8}">
      <dgm:prSet/>
      <dgm:spPr/>
      <dgm:t>
        <a:bodyPr/>
        <a:lstStyle/>
        <a:p>
          <a:endParaRPr lang="pt-PT" sz="2800"/>
        </a:p>
      </dgm:t>
    </dgm:pt>
    <dgm:pt modelId="{112D3114-9B5B-45DC-9E17-4985B4F807E2}">
      <dgm:prSet phldr="0" custT="1"/>
      <dgm:spPr/>
      <dgm:t>
        <a:bodyPr/>
        <a:lstStyle/>
        <a:p>
          <a:pPr rtl="0"/>
          <a:r>
            <a:rPr lang="en-US" sz="1000" b="1" dirty="0" err="1">
              <a:latin typeface="Calibri Light" panose="020F0302020204030204"/>
            </a:rPr>
            <a:t>Desempenho</a:t>
          </a:r>
          <a:r>
            <a:rPr lang="en-US" sz="1000" b="1" dirty="0">
              <a:latin typeface="Calibri Light" panose="020F0302020204030204"/>
            </a:rPr>
            <a:t> e </a:t>
          </a:r>
          <a:r>
            <a:rPr lang="en-US" sz="1000" b="1" dirty="0" err="1">
              <a:latin typeface="Calibri Light" panose="020F0302020204030204"/>
            </a:rPr>
            <a:t>facilidade</a:t>
          </a:r>
          <a:r>
            <a:rPr lang="en-US" sz="1000" b="1" dirty="0">
              <a:latin typeface="Calibri Light" panose="020F0302020204030204"/>
            </a:rPr>
            <a:t> de </a:t>
          </a:r>
          <a:r>
            <a:rPr lang="en-US" sz="1000" b="1" dirty="0" err="1">
              <a:latin typeface="Calibri Light" panose="020F0302020204030204"/>
            </a:rPr>
            <a:t>utilização</a:t>
          </a:r>
          <a:endParaRPr lang="en-US" sz="1000" b="1" dirty="0">
            <a:latin typeface="Calibri Light" panose="020F0302020204030204"/>
          </a:endParaRPr>
        </a:p>
      </dgm:t>
    </dgm:pt>
    <dgm:pt modelId="{923B97E4-9C28-42A8-93B8-4837DA8B7AC0}" type="parTrans" cxnId="{EEB6302B-6A0B-4957-B6BB-0287C1B903B2}">
      <dgm:prSet/>
      <dgm:spPr/>
      <dgm:t>
        <a:bodyPr/>
        <a:lstStyle/>
        <a:p>
          <a:endParaRPr lang="pt-PT" sz="2800"/>
        </a:p>
      </dgm:t>
    </dgm:pt>
    <dgm:pt modelId="{55F2466F-DAF9-4000-9575-2C2E57CE19F4}" type="sibTrans" cxnId="{EEB6302B-6A0B-4957-B6BB-0287C1B903B2}">
      <dgm:prSet/>
      <dgm:spPr/>
      <dgm:t>
        <a:bodyPr/>
        <a:lstStyle/>
        <a:p>
          <a:endParaRPr lang="pt-PT" sz="2800"/>
        </a:p>
      </dgm:t>
    </dgm:pt>
    <dgm:pt modelId="{C9ADFFD1-0051-4EDC-A7DB-7D9CF770681F}">
      <dgm:prSet phldr="0" custT="1"/>
      <dgm:spPr/>
      <dgm:t>
        <a:bodyPr/>
        <a:lstStyle/>
        <a:p>
          <a:r>
            <a:rPr lang="en-US" sz="1000" dirty="0">
              <a:latin typeface="Calibri Light" panose="020F0302020204030204"/>
            </a:rPr>
            <a:t>Intuitivo</a:t>
          </a:r>
        </a:p>
      </dgm:t>
    </dgm:pt>
    <dgm:pt modelId="{04AEFD1C-1A89-487C-A2C4-203650379F87}" type="parTrans" cxnId="{2F96CF08-B240-4818-9CB6-99601CE8D196}">
      <dgm:prSet/>
      <dgm:spPr/>
      <dgm:t>
        <a:bodyPr/>
        <a:lstStyle/>
        <a:p>
          <a:endParaRPr lang="pt-PT" sz="2800"/>
        </a:p>
      </dgm:t>
    </dgm:pt>
    <dgm:pt modelId="{6C49E91D-C01F-4B85-819E-47ECF2B96B4F}" type="sibTrans" cxnId="{2F96CF08-B240-4818-9CB6-99601CE8D196}">
      <dgm:prSet/>
      <dgm:spPr/>
      <dgm:t>
        <a:bodyPr/>
        <a:lstStyle/>
        <a:p>
          <a:endParaRPr lang="pt-PT" sz="2800"/>
        </a:p>
      </dgm:t>
    </dgm:pt>
    <dgm:pt modelId="{E19C7A19-77EE-422D-A973-EF23ACFC6833}">
      <dgm:prSet phldr="0" custT="1"/>
      <dgm:spPr/>
      <dgm:t>
        <a:bodyPr/>
        <a:lstStyle/>
        <a:p>
          <a:pPr rtl="0"/>
          <a:r>
            <a:rPr lang="en-US" sz="1000" dirty="0">
              <a:latin typeface="Calibri Light" panose="020F0302020204030204"/>
            </a:rPr>
            <a:t>Rápido</a:t>
          </a:r>
        </a:p>
      </dgm:t>
    </dgm:pt>
    <dgm:pt modelId="{9026EC95-6476-43B4-8FD1-322DE9514245}" type="parTrans" cxnId="{CCD3B531-EECA-4F5A-8BFA-B88839A28B90}">
      <dgm:prSet/>
      <dgm:spPr/>
      <dgm:t>
        <a:bodyPr/>
        <a:lstStyle/>
        <a:p>
          <a:endParaRPr lang="pt-PT" sz="2800"/>
        </a:p>
      </dgm:t>
    </dgm:pt>
    <dgm:pt modelId="{0258A31A-E551-4693-9EB1-3D58DFDBF30A}" type="sibTrans" cxnId="{CCD3B531-EECA-4F5A-8BFA-B88839A28B90}">
      <dgm:prSet/>
      <dgm:spPr/>
      <dgm:t>
        <a:bodyPr/>
        <a:lstStyle/>
        <a:p>
          <a:endParaRPr lang="pt-PT" sz="2800"/>
        </a:p>
      </dgm:t>
    </dgm:pt>
    <dgm:pt modelId="{CEA1A631-F598-4419-9BC3-786BAA7BE1FF}">
      <dgm:prSet phldr="0" custT="1"/>
      <dgm:spPr/>
      <dgm:t>
        <a:bodyPr/>
        <a:lstStyle/>
        <a:p>
          <a:pPr rtl="0"/>
          <a:r>
            <a:rPr lang="en-US" sz="1000" dirty="0">
              <a:latin typeface="Calibri Light" panose="020F0302020204030204"/>
            </a:rPr>
            <a:t>Erros claros</a:t>
          </a:r>
        </a:p>
      </dgm:t>
    </dgm:pt>
    <dgm:pt modelId="{06BD9772-A192-4171-81C0-EBE42E03B88C}" type="parTrans" cxnId="{F3BD9679-B380-4315-9C6D-C0CC68A15BA1}">
      <dgm:prSet/>
      <dgm:spPr/>
      <dgm:t>
        <a:bodyPr/>
        <a:lstStyle/>
        <a:p>
          <a:endParaRPr lang="pt-PT" sz="2800"/>
        </a:p>
      </dgm:t>
    </dgm:pt>
    <dgm:pt modelId="{EA3B3F4E-70E0-45C5-ADF6-9A22B672CE84}" type="sibTrans" cxnId="{F3BD9679-B380-4315-9C6D-C0CC68A15BA1}">
      <dgm:prSet/>
      <dgm:spPr/>
      <dgm:t>
        <a:bodyPr/>
        <a:lstStyle/>
        <a:p>
          <a:endParaRPr lang="pt-PT" sz="2800"/>
        </a:p>
      </dgm:t>
    </dgm:pt>
    <dgm:pt modelId="{3B078919-77A4-46BC-A5FA-4C7292109855}">
      <dgm:prSet phldr="0" custT="1"/>
      <dgm:spPr/>
      <dgm:t>
        <a:bodyPr/>
        <a:lstStyle/>
        <a:p>
          <a:pPr rtl="0"/>
          <a:r>
            <a:rPr lang="en-US" sz="1000" b="1" dirty="0" err="1">
              <a:latin typeface="Calibri Light" panose="020F0302020204030204"/>
            </a:rPr>
            <a:t>Interação</a:t>
          </a:r>
          <a:r>
            <a:rPr lang="en-US" sz="1000" b="1" dirty="0">
              <a:latin typeface="Calibri Light" panose="020F0302020204030204"/>
            </a:rPr>
            <a:t> social</a:t>
          </a:r>
        </a:p>
      </dgm:t>
    </dgm:pt>
    <dgm:pt modelId="{5FC10B01-BD84-4990-B443-C3CECA815533}" type="parTrans" cxnId="{1617EAEF-CD9D-44E2-A3C8-332CD244CE8D}">
      <dgm:prSet/>
      <dgm:spPr/>
      <dgm:t>
        <a:bodyPr/>
        <a:lstStyle/>
        <a:p>
          <a:endParaRPr lang="pt-PT" sz="2800"/>
        </a:p>
      </dgm:t>
    </dgm:pt>
    <dgm:pt modelId="{42750DF0-6AFA-406B-9E8B-D6BDAE3FE036}" type="sibTrans" cxnId="{1617EAEF-CD9D-44E2-A3C8-332CD244CE8D}">
      <dgm:prSet/>
      <dgm:spPr/>
      <dgm:t>
        <a:bodyPr/>
        <a:lstStyle/>
        <a:p>
          <a:endParaRPr lang="pt-PT" sz="2800"/>
        </a:p>
      </dgm:t>
    </dgm:pt>
    <dgm:pt modelId="{CAF1C12C-0E6C-4FFD-969E-54817A263CE9}">
      <dgm:prSet phldr="0" custT="1"/>
      <dgm:spPr/>
      <dgm:t>
        <a:bodyPr/>
        <a:lstStyle/>
        <a:p>
          <a:pPr rtl="0"/>
          <a:r>
            <a:rPr lang="en-US" sz="1000" dirty="0">
              <a:latin typeface="Calibri Light" panose="020F0302020204030204"/>
            </a:rPr>
            <a:t>Comunicação entre utilizadores</a:t>
          </a:r>
        </a:p>
      </dgm:t>
    </dgm:pt>
    <dgm:pt modelId="{FBD9E959-C6A8-48E1-A7F2-2B5121873729}" type="parTrans" cxnId="{2E1BCED9-151A-48D5-9A6B-310876EB25CD}">
      <dgm:prSet/>
      <dgm:spPr/>
      <dgm:t>
        <a:bodyPr/>
        <a:lstStyle/>
        <a:p>
          <a:endParaRPr lang="pt-PT" sz="2800"/>
        </a:p>
      </dgm:t>
    </dgm:pt>
    <dgm:pt modelId="{B6605B35-8B7E-490C-BD14-003ED0A2B8EC}" type="sibTrans" cxnId="{2E1BCED9-151A-48D5-9A6B-310876EB25CD}">
      <dgm:prSet/>
      <dgm:spPr/>
      <dgm:t>
        <a:bodyPr/>
        <a:lstStyle/>
        <a:p>
          <a:endParaRPr lang="pt-PT" sz="2800"/>
        </a:p>
      </dgm:t>
    </dgm:pt>
    <dgm:pt modelId="{F9799A17-989F-4EDE-ADBC-B5D5A8F33A56}" type="pres">
      <dgm:prSet presAssocID="{F4338355-7D16-476D-9EE0-9D2488F756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0F3B68-1285-4F00-9458-A1350AF4B699}" type="pres">
      <dgm:prSet presAssocID="{949C308B-C62C-4FAB-B501-E2857CF5702E}" presName="hierRoot1" presStyleCnt="0">
        <dgm:presLayoutVars>
          <dgm:hierBranch val="init"/>
        </dgm:presLayoutVars>
      </dgm:prSet>
      <dgm:spPr/>
    </dgm:pt>
    <dgm:pt modelId="{3A251C6D-3F03-4652-9F5D-BCFF6F5C1243}" type="pres">
      <dgm:prSet presAssocID="{949C308B-C62C-4FAB-B501-E2857CF5702E}" presName="rootComposite1" presStyleCnt="0"/>
      <dgm:spPr/>
    </dgm:pt>
    <dgm:pt modelId="{FCE0B953-8249-4028-870F-765F846775C4}" type="pres">
      <dgm:prSet presAssocID="{949C308B-C62C-4FAB-B501-E2857CF5702E}" presName="rootText1" presStyleLbl="node0" presStyleIdx="0" presStyleCnt="1" custScaleX="417953" custLinFactNeighborX="4056" custLinFactNeighborY="-23198">
        <dgm:presLayoutVars>
          <dgm:chPref val="3"/>
        </dgm:presLayoutVars>
      </dgm:prSet>
      <dgm:spPr/>
    </dgm:pt>
    <dgm:pt modelId="{0B7C3C2B-769B-48F6-ABAE-9A681F46D521}" type="pres">
      <dgm:prSet presAssocID="{949C308B-C62C-4FAB-B501-E2857CF5702E}" presName="rootConnector1" presStyleLbl="node1" presStyleIdx="0" presStyleCnt="0"/>
      <dgm:spPr/>
    </dgm:pt>
    <dgm:pt modelId="{59CFF8C7-17E2-46C1-BE4F-7AB30E574B36}" type="pres">
      <dgm:prSet presAssocID="{949C308B-C62C-4FAB-B501-E2857CF5702E}" presName="hierChild2" presStyleCnt="0"/>
      <dgm:spPr/>
    </dgm:pt>
    <dgm:pt modelId="{D3626D98-A899-4E8A-86B3-C691E7300200}" type="pres">
      <dgm:prSet presAssocID="{89468AAD-9009-43AC-B2DD-9F73CFFDD0E7}" presName="Name37" presStyleLbl="parChTrans1D2" presStyleIdx="0" presStyleCnt="10"/>
      <dgm:spPr/>
    </dgm:pt>
    <dgm:pt modelId="{A73D4081-71C5-44F2-997B-0C7E69008791}" type="pres">
      <dgm:prSet presAssocID="{2E43D139-A715-475D-A0C4-5C6B7467EE3A}" presName="hierRoot2" presStyleCnt="0">
        <dgm:presLayoutVars>
          <dgm:hierBranch val="init"/>
        </dgm:presLayoutVars>
      </dgm:prSet>
      <dgm:spPr/>
    </dgm:pt>
    <dgm:pt modelId="{5984070F-FF95-44C4-90AE-3967EA079DC9}" type="pres">
      <dgm:prSet presAssocID="{2E43D139-A715-475D-A0C4-5C6B7467EE3A}" presName="rootComposite" presStyleCnt="0"/>
      <dgm:spPr/>
    </dgm:pt>
    <dgm:pt modelId="{C7D25465-33D1-4B87-9D57-5DD632F33D9E}" type="pres">
      <dgm:prSet presAssocID="{2E43D139-A715-475D-A0C4-5C6B7467EE3A}" presName="rootText" presStyleLbl="node2" presStyleIdx="0" presStyleCnt="10">
        <dgm:presLayoutVars>
          <dgm:chPref val="3"/>
        </dgm:presLayoutVars>
      </dgm:prSet>
      <dgm:spPr/>
    </dgm:pt>
    <dgm:pt modelId="{9AD1145D-52B1-456D-A56B-80ECD3BA08FD}" type="pres">
      <dgm:prSet presAssocID="{2E43D139-A715-475D-A0C4-5C6B7467EE3A}" presName="rootConnector" presStyleLbl="node2" presStyleIdx="0" presStyleCnt="10"/>
      <dgm:spPr/>
    </dgm:pt>
    <dgm:pt modelId="{425DFA9A-9705-436D-89E4-B700DF553A0D}" type="pres">
      <dgm:prSet presAssocID="{2E43D139-A715-475D-A0C4-5C6B7467EE3A}" presName="hierChild4" presStyleCnt="0"/>
      <dgm:spPr/>
    </dgm:pt>
    <dgm:pt modelId="{416679F1-FEA6-4CE4-AA87-632C7E8B5B57}" type="pres">
      <dgm:prSet presAssocID="{7BEE334A-AA60-4DA6-8631-B806BBA0019F}" presName="Name37" presStyleLbl="parChTrans1D3" presStyleIdx="0" presStyleCnt="17"/>
      <dgm:spPr/>
    </dgm:pt>
    <dgm:pt modelId="{B9BBB57D-F02F-450E-96A4-FFDB11BBEA92}" type="pres">
      <dgm:prSet presAssocID="{09C40128-5C35-4094-81E6-1C75BC7AE4EA}" presName="hierRoot2" presStyleCnt="0">
        <dgm:presLayoutVars>
          <dgm:hierBranch val="init"/>
        </dgm:presLayoutVars>
      </dgm:prSet>
      <dgm:spPr/>
    </dgm:pt>
    <dgm:pt modelId="{FFDA3966-F30C-4B6A-9B18-37F76CF3558F}" type="pres">
      <dgm:prSet presAssocID="{09C40128-5C35-4094-81E6-1C75BC7AE4EA}" presName="rootComposite" presStyleCnt="0"/>
      <dgm:spPr/>
    </dgm:pt>
    <dgm:pt modelId="{72CCC399-7F4F-4207-8CD1-C271B8F61AB9}" type="pres">
      <dgm:prSet presAssocID="{09C40128-5C35-4094-81E6-1C75BC7AE4EA}" presName="rootText" presStyleLbl="node3" presStyleIdx="0" presStyleCnt="17">
        <dgm:presLayoutVars>
          <dgm:chPref val="3"/>
        </dgm:presLayoutVars>
      </dgm:prSet>
      <dgm:spPr/>
    </dgm:pt>
    <dgm:pt modelId="{57B2E14B-5104-4A96-89C3-608252AEFAFD}" type="pres">
      <dgm:prSet presAssocID="{09C40128-5C35-4094-81E6-1C75BC7AE4EA}" presName="rootConnector" presStyleLbl="node3" presStyleIdx="0" presStyleCnt="17"/>
      <dgm:spPr/>
    </dgm:pt>
    <dgm:pt modelId="{873B3A92-C39C-40A2-8D56-7DCA95701DBE}" type="pres">
      <dgm:prSet presAssocID="{09C40128-5C35-4094-81E6-1C75BC7AE4EA}" presName="hierChild4" presStyleCnt="0"/>
      <dgm:spPr/>
    </dgm:pt>
    <dgm:pt modelId="{0FFF8054-500F-43DA-853D-82FCA0E338AA}" type="pres">
      <dgm:prSet presAssocID="{09C40128-5C35-4094-81E6-1C75BC7AE4EA}" presName="hierChild5" presStyleCnt="0"/>
      <dgm:spPr/>
    </dgm:pt>
    <dgm:pt modelId="{73B7454B-7C29-4A25-B9E1-95990B9417CB}" type="pres">
      <dgm:prSet presAssocID="{D68EE8F1-D7E8-4316-A695-7DB9F732DB32}" presName="Name37" presStyleLbl="parChTrans1D3" presStyleIdx="1" presStyleCnt="17"/>
      <dgm:spPr/>
    </dgm:pt>
    <dgm:pt modelId="{80C482C9-3AB3-4A52-A335-A3677A610BEF}" type="pres">
      <dgm:prSet presAssocID="{BF9780AB-9341-4F45-8A7C-71249DA9536A}" presName="hierRoot2" presStyleCnt="0">
        <dgm:presLayoutVars>
          <dgm:hierBranch val="init"/>
        </dgm:presLayoutVars>
      </dgm:prSet>
      <dgm:spPr/>
    </dgm:pt>
    <dgm:pt modelId="{506C5032-C277-4826-A6B8-2FCDFBED8231}" type="pres">
      <dgm:prSet presAssocID="{BF9780AB-9341-4F45-8A7C-71249DA9536A}" presName="rootComposite" presStyleCnt="0"/>
      <dgm:spPr/>
    </dgm:pt>
    <dgm:pt modelId="{CBFE334A-ED29-4C87-A2A7-F944242A38BC}" type="pres">
      <dgm:prSet presAssocID="{BF9780AB-9341-4F45-8A7C-71249DA9536A}" presName="rootText" presStyleLbl="node3" presStyleIdx="1" presStyleCnt="17">
        <dgm:presLayoutVars>
          <dgm:chPref val="3"/>
        </dgm:presLayoutVars>
      </dgm:prSet>
      <dgm:spPr/>
    </dgm:pt>
    <dgm:pt modelId="{45E3512C-C759-4B16-812F-F25168D87F72}" type="pres">
      <dgm:prSet presAssocID="{BF9780AB-9341-4F45-8A7C-71249DA9536A}" presName="rootConnector" presStyleLbl="node3" presStyleIdx="1" presStyleCnt="17"/>
      <dgm:spPr/>
    </dgm:pt>
    <dgm:pt modelId="{D50197C8-F863-41FA-BD6C-226A7AC8F494}" type="pres">
      <dgm:prSet presAssocID="{BF9780AB-9341-4F45-8A7C-71249DA9536A}" presName="hierChild4" presStyleCnt="0"/>
      <dgm:spPr/>
    </dgm:pt>
    <dgm:pt modelId="{1B934C35-8DDF-468F-886C-E70FB3898A85}" type="pres">
      <dgm:prSet presAssocID="{BF9780AB-9341-4F45-8A7C-71249DA9536A}" presName="hierChild5" presStyleCnt="0"/>
      <dgm:spPr/>
    </dgm:pt>
    <dgm:pt modelId="{18573510-6B7C-404C-AF52-9018D7831B79}" type="pres">
      <dgm:prSet presAssocID="{2E43D139-A715-475D-A0C4-5C6B7467EE3A}" presName="hierChild5" presStyleCnt="0"/>
      <dgm:spPr/>
    </dgm:pt>
    <dgm:pt modelId="{4734D15F-FC07-4633-8E04-087472A7B088}" type="pres">
      <dgm:prSet presAssocID="{6BBB6BE4-B6F8-4F16-B7BA-8F4853B022F9}" presName="Name37" presStyleLbl="parChTrans1D2" presStyleIdx="1" presStyleCnt="10"/>
      <dgm:spPr/>
    </dgm:pt>
    <dgm:pt modelId="{BFCDF231-92CC-4E2C-AF14-42793DEA64F1}" type="pres">
      <dgm:prSet presAssocID="{43E4B223-FEC8-4CD8-A2E3-2A90EF9AB12B}" presName="hierRoot2" presStyleCnt="0">
        <dgm:presLayoutVars>
          <dgm:hierBranch val="init"/>
        </dgm:presLayoutVars>
      </dgm:prSet>
      <dgm:spPr/>
    </dgm:pt>
    <dgm:pt modelId="{53E8BB05-3A12-437E-8EE5-C5D541CE9B43}" type="pres">
      <dgm:prSet presAssocID="{43E4B223-FEC8-4CD8-A2E3-2A90EF9AB12B}" presName="rootComposite" presStyleCnt="0"/>
      <dgm:spPr/>
    </dgm:pt>
    <dgm:pt modelId="{743B26BF-B398-4ED4-8412-76725AA9971D}" type="pres">
      <dgm:prSet presAssocID="{43E4B223-FEC8-4CD8-A2E3-2A90EF9AB12B}" presName="rootText" presStyleLbl="node2" presStyleIdx="1" presStyleCnt="10">
        <dgm:presLayoutVars>
          <dgm:chPref val="3"/>
        </dgm:presLayoutVars>
      </dgm:prSet>
      <dgm:spPr/>
    </dgm:pt>
    <dgm:pt modelId="{227E4618-2CF6-47BF-BA74-AD625697ECF4}" type="pres">
      <dgm:prSet presAssocID="{43E4B223-FEC8-4CD8-A2E3-2A90EF9AB12B}" presName="rootConnector" presStyleLbl="node2" presStyleIdx="1" presStyleCnt="10"/>
      <dgm:spPr/>
    </dgm:pt>
    <dgm:pt modelId="{9E1AF125-FB6B-4AE4-B67E-6FBB00FEE160}" type="pres">
      <dgm:prSet presAssocID="{43E4B223-FEC8-4CD8-A2E3-2A90EF9AB12B}" presName="hierChild4" presStyleCnt="0"/>
      <dgm:spPr/>
    </dgm:pt>
    <dgm:pt modelId="{9780EA58-D546-4BA2-9CD9-E414E4DD524B}" type="pres">
      <dgm:prSet presAssocID="{C567BEF1-ED91-44A8-B4B2-DEEFD3C4737A}" presName="Name37" presStyleLbl="parChTrans1D3" presStyleIdx="2" presStyleCnt="17"/>
      <dgm:spPr/>
    </dgm:pt>
    <dgm:pt modelId="{AD9533F8-20C8-413E-8801-60F487C663D2}" type="pres">
      <dgm:prSet presAssocID="{E732649C-C288-415F-81CF-2F53BB1039E2}" presName="hierRoot2" presStyleCnt="0">
        <dgm:presLayoutVars>
          <dgm:hierBranch val="init"/>
        </dgm:presLayoutVars>
      </dgm:prSet>
      <dgm:spPr/>
    </dgm:pt>
    <dgm:pt modelId="{80631914-B00C-48CB-8B3A-AB863164EBDA}" type="pres">
      <dgm:prSet presAssocID="{E732649C-C288-415F-81CF-2F53BB1039E2}" presName="rootComposite" presStyleCnt="0"/>
      <dgm:spPr/>
    </dgm:pt>
    <dgm:pt modelId="{DD05CDE8-1E1B-4A7C-B2F4-B2071C622DC2}" type="pres">
      <dgm:prSet presAssocID="{E732649C-C288-415F-81CF-2F53BB1039E2}" presName="rootText" presStyleLbl="node3" presStyleIdx="2" presStyleCnt="17">
        <dgm:presLayoutVars>
          <dgm:chPref val="3"/>
        </dgm:presLayoutVars>
      </dgm:prSet>
      <dgm:spPr/>
    </dgm:pt>
    <dgm:pt modelId="{056908BB-EC9B-42FA-9E5E-2196B8C8B287}" type="pres">
      <dgm:prSet presAssocID="{E732649C-C288-415F-81CF-2F53BB1039E2}" presName="rootConnector" presStyleLbl="node3" presStyleIdx="2" presStyleCnt="17"/>
      <dgm:spPr/>
    </dgm:pt>
    <dgm:pt modelId="{243734F9-BB0A-4223-AD0A-07673DE8534B}" type="pres">
      <dgm:prSet presAssocID="{E732649C-C288-415F-81CF-2F53BB1039E2}" presName="hierChild4" presStyleCnt="0"/>
      <dgm:spPr/>
    </dgm:pt>
    <dgm:pt modelId="{3BB413B6-6EFB-4367-97D8-60BD1870833E}" type="pres">
      <dgm:prSet presAssocID="{E732649C-C288-415F-81CF-2F53BB1039E2}" presName="hierChild5" presStyleCnt="0"/>
      <dgm:spPr/>
    </dgm:pt>
    <dgm:pt modelId="{BAE02741-C7E0-472B-B3FA-498B9482E3A5}" type="pres">
      <dgm:prSet presAssocID="{17081832-795A-4EE6-A555-A5A448B982B1}" presName="Name37" presStyleLbl="parChTrans1D3" presStyleIdx="3" presStyleCnt="17"/>
      <dgm:spPr/>
    </dgm:pt>
    <dgm:pt modelId="{5AC1316B-7526-4F49-9DB3-4BF334396EA8}" type="pres">
      <dgm:prSet presAssocID="{BA9C802D-6543-47F8-8857-663CE8F87EC4}" presName="hierRoot2" presStyleCnt="0">
        <dgm:presLayoutVars>
          <dgm:hierBranch val="init"/>
        </dgm:presLayoutVars>
      </dgm:prSet>
      <dgm:spPr/>
    </dgm:pt>
    <dgm:pt modelId="{36638C13-DA0D-48F7-B1DE-41F5D35C74E4}" type="pres">
      <dgm:prSet presAssocID="{BA9C802D-6543-47F8-8857-663CE8F87EC4}" presName="rootComposite" presStyleCnt="0"/>
      <dgm:spPr/>
    </dgm:pt>
    <dgm:pt modelId="{FA671562-C125-4399-9DC2-402584E10AAE}" type="pres">
      <dgm:prSet presAssocID="{BA9C802D-6543-47F8-8857-663CE8F87EC4}" presName="rootText" presStyleLbl="node3" presStyleIdx="3" presStyleCnt="17">
        <dgm:presLayoutVars>
          <dgm:chPref val="3"/>
        </dgm:presLayoutVars>
      </dgm:prSet>
      <dgm:spPr/>
    </dgm:pt>
    <dgm:pt modelId="{64660685-7BB3-4A24-B373-06EA75F078DC}" type="pres">
      <dgm:prSet presAssocID="{BA9C802D-6543-47F8-8857-663CE8F87EC4}" presName="rootConnector" presStyleLbl="node3" presStyleIdx="3" presStyleCnt="17"/>
      <dgm:spPr/>
    </dgm:pt>
    <dgm:pt modelId="{CEAAEA94-48E8-4E8F-8BA4-29BE8B38F7D1}" type="pres">
      <dgm:prSet presAssocID="{BA9C802D-6543-47F8-8857-663CE8F87EC4}" presName="hierChild4" presStyleCnt="0"/>
      <dgm:spPr/>
    </dgm:pt>
    <dgm:pt modelId="{29EE89CA-A96C-4517-8531-6A23247B644C}" type="pres">
      <dgm:prSet presAssocID="{BA9C802D-6543-47F8-8857-663CE8F87EC4}" presName="hierChild5" presStyleCnt="0"/>
      <dgm:spPr/>
    </dgm:pt>
    <dgm:pt modelId="{57132DC9-7193-472A-9ECB-C02F8629CB74}" type="pres">
      <dgm:prSet presAssocID="{43E4B223-FEC8-4CD8-A2E3-2A90EF9AB12B}" presName="hierChild5" presStyleCnt="0"/>
      <dgm:spPr/>
    </dgm:pt>
    <dgm:pt modelId="{368EE4E8-CAC2-436C-ADEE-4246E924997C}" type="pres">
      <dgm:prSet presAssocID="{F5126FA6-CFAD-4F3F-A6B2-388EDE964043}" presName="Name37" presStyleLbl="parChTrans1D2" presStyleIdx="2" presStyleCnt="10"/>
      <dgm:spPr/>
    </dgm:pt>
    <dgm:pt modelId="{2742042B-89C2-4612-B527-C752CF05C727}" type="pres">
      <dgm:prSet presAssocID="{ECE8EE5E-6DD4-424B-B7A7-9B378090EC99}" presName="hierRoot2" presStyleCnt="0">
        <dgm:presLayoutVars>
          <dgm:hierBranch val="init"/>
        </dgm:presLayoutVars>
      </dgm:prSet>
      <dgm:spPr/>
    </dgm:pt>
    <dgm:pt modelId="{9C28FD1D-D9C3-4AEF-9E15-7621DB519D87}" type="pres">
      <dgm:prSet presAssocID="{ECE8EE5E-6DD4-424B-B7A7-9B378090EC99}" presName="rootComposite" presStyleCnt="0"/>
      <dgm:spPr/>
    </dgm:pt>
    <dgm:pt modelId="{C440C318-7CC9-4AFA-BBBB-EBA70C3486D3}" type="pres">
      <dgm:prSet presAssocID="{ECE8EE5E-6DD4-424B-B7A7-9B378090EC99}" presName="rootText" presStyleLbl="node2" presStyleIdx="2" presStyleCnt="10">
        <dgm:presLayoutVars>
          <dgm:chPref val="3"/>
        </dgm:presLayoutVars>
      </dgm:prSet>
      <dgm:spPr/>
    </dgm:pt>
    <dgm:pt modelId="{B309B8D2-A1BC-492D-8CDF-B63114E8269D}" type="pres">
      <dgm:prSet presAssocID="{ECE8EE5E-6DD4-424B-B7A7-9B378090EC99}" presName="rootConnector" presStyleLbl="node2" presStyleIdx="2" presStyleCnt="10"/>
      <dgm:spPr/>
    </dgm:pt>
    <dgm:pt modelId="{59ABF6F4-4663-43D8-B783-1ED20F46D8A6}" type="pres">
      <dgm:prSet presAssocID="{ECE8EE5E-6DD4-424B-B7A7-9B378090EC99}" presName="hierChild4" presStyleCnt="0"/>
      <dgm:spPr/>
    </dgm:pt>
    <dgm:pt modelId="{260F5A89-AD5D-4C77-B164-A143B7E8AB49}" type="pres">
      <dgm:prSet presAssocID="{A5418A4D-FB58-412F-ADA9-94CAC723674F}" presName="Name37" presStyleLbl="parChTrans1D3" presStyleIdx="4" presStyleCnt="17"/>
      <dgm:spPr/>
    </dgm:pt>
    <dgm:pt modelId="{35F4214E-C49C-4F9A-9D54-C4A89B60514C}" type="pres">
      <dgm:prSet presAssocID="{CC2B6322-E452-4292-864C-CBD62BA7AF6F}" presName="hierRoot2" presStyleCnt="0">
        <dgm:presLayoutVars>
          <dgm:hierBranch val="init"/>
        </dgm:presLayoutVars>
      </dgm:prSet>
      <dgm:spPr/>
    </dgm:pt>
    <dgm:pt modelId="{12773026-330E-4754-854D-61509033468E}" type="pres">
      <dgm:prSet presAssocID="{CC2B6322-E452-4292-864C-CBD62BA7AF6F}" presName="rootComposite" presStyleCnt="0"/>
      <dgm:spPr/>
    </dgm:pt>
    <dgm:pt modelId="{2A031BE8-D61A-4339-862B-51DBAFED0283}" type="pres">
      <dgm:prSet presAssocID="{CC2B6322-E452-4292-864C-CBD62BA7AF6F}" presName="rootText" presStyleLbl="node3" presStyleIdx="4" presStyleCnt="17">
        <dgm:presLayoutVars>
          <dgm:chPref val="3"/>
        </dgm:presLayoutVars>
      </dgm:prSet>
      <dgm:spPr/>
    </dgm:pt>
    <dgm:pt modelId="{BB9B934D-C9BF-4D86-BB08-AB42AB18BBC2}" type="pres">
      <dgm:prSet presAssocID="{CC2B6322-E452-4292-864C-CBD62BA7AF6F}" presName="rootConnector" presStyleLbl="node3" presStyleIdx="4" presStyleCnt="17"/>
      <dgm:spPr/>
    </dgm:pt>
    <dgm:pt modelId="{B2712126-FD5F-4CD2-9A46-394045AFCA14}" type="pres">
      <dgm:prSet presAssocID="{CC2B6322-E452-4292-864C-CBD62BA7AF6F}" presName="hierChild4" presStyleCnt="0"/>
      <dgm:spPr/>
    </dgm:pt>
    <dgm:pt modelId="{826E645E-A2E8-48A5-AA81-08DF41818062}" type="pres">
      <dgm:prSet presAssocID="{CC2B6322-E452-4292-864C-CBD62BA7AF6F}" presName="hierChild5" presStyleCnt="0"/>
      <dgm:spPr/>
    </dgm:pt>
    <dgm:pt modelId="{E9FE4BE6-C6AC-4D9C-AF50-56F948B948BB}" type="pres">
      <dgm:prSet presAssocID="{38B74168-7607-40BA-98C5-4319D64196CC}" presName="Name37" presStyleLbl="parChTrans1D3" presStyleIdx="5" presStyleCnt="17"/>
      <dgm:spPr/>
    </dgm:pt>
    <dgm:pt modelId="{749F4EAC-F44B-45D0-B60B-30CCA39C0960}" type="pres">
      <dgm:prSet presAssocID="{D3B5ACEB-25B2-4749-8D01-E914F9D83ACC}" presName="hierRoot2" presStyleCnt="0">
        <dgm:presLayoutVars>
          <dgm:hierBranch val="init"/>
        </dgm:presLayoutVars>
      </dgm:prSet>
      <dgm:spPr/>
    </dgm:pt>
    <dgm:pt modelId="{4781EBDE-D4C2-4C63-84F3-F05CF4B92E1F}" type="pres">
      <dgm:prSet presAssocID="{D3B5ACEB-25B2-4749-8D01-E914F9D83ACC}" presName="rootComposite" presStyleCnt="0"/>
      <dgm:spPr/>
    </dgm:pt>
    <dgm:pt modelId="{69CA0FD2-1EE1-437D-851A-AC62F0D18DC0}" type="pres">
      <dgm:prSet presAssocID="{D3B5ACEB-25B2-4749-8D01-E914F9D83ACC}" presName="rootText" presStyleLbl="node3" presStyleIdx="5" presStyleCnt="17">
        <dgm:presLayoutVars>
          <dgm:chPref val="3"/>
        </dgm:presLayoutVars>
      </dgm:prSet>
      <dgm:spPr/>
    </dgm:pt>
    <dgm:pt modelId="{4117C900-0825-4F16-A861-1F0922CF8693}" type="pres">
      <dgm:prSet presAssocID="{D3B5ACEB-25B2-4749-8D01-E914F9D83ACC}" presName="rootConnector" presStyleLbl="node3" presStyleIdx="5" presStyleCnt="17"/>
      <dgm:spPr/>
    </dgm:pt>
    <dgm:pt modelId="{35AE2AF3-6977-467C-865C-7E1580E8BDCD}" type="pres">
      <dgm:prSet presAssocID="{D3B5ACEB-25B2-4749-8D01-E914F9D83ACC}" presName="hierChild4" presStyleCnt="0"/>
      <dgm:spPr/>
    </dgm:pt>
    <dgm:pt modelId="{7254354C-0D34-40AC-AD48-CB072E8C30AB}" type="pres">
      <dgm:prSet presAssocID="{D3B5ACEB-25B2-4749-8D01-E914F9D83ACC}" presName="hierChild5" presStyleCnt="0"/>
      <dgm:spPr/>
    </dgm:pt>
    <dgm:pt modelId="{2878921F-C48E-455B-AC17-B7813A13C58F}" type="pres">
      <dgm:prSet presAssocID="{1573A93D-4593-4EF6-87BD-BC5085F3C9E0}" presName="Name37" presStyleLbl="parChTrans1D3" presStyleIdx="6" presStyleCnt="17"/>
      <dgm:spPr/>
    </dgm:pt>
    <dgm:pt modelId="{44BC1303-18A9-41D0-AE40-65C1A4DE4348}" type="pres">
      <dgm:prSet presAssocID="{CA474ABC-D4F1-483F-A29B-DBBECC9CC964}" presName="hierRoot2" presStyleCnt="0">
        <dgm:presLayoutVars>
          <dgm:hierBranch val="init"/>
        </dgm:presLayoutVars>
      </dgm:prSet>
      <dgm:spPr/>
    </dgm:pt>
    <dgm:pt modelId="{63EB908F-7228-4412-A4C7-AE5DC05522E4}" type="pres">
      <dgm:prSet presAssocID="{CA474ABC-D4F1-483F-A29B-DBBECC9CC964}" presName="rootComposite" presStyleCnt="0"/>
      <dgm:spPr/>
    </dgm:pt>
    <dgm:pt modelId="{F46653B7-EA35-4F4C-8108-70F97C9F63DA}" type="pres">
      <dgm:prSet presAssocID="{CA474ABC-D4F1-483F-A29B-DBBECC9CC964}" presName="rootText" presStyleLbl="node3" presStyleIdx="6" presStyleCnt="17">
        <dgm:presLayoutVars>
          <dgm:chPref val="3"/>
        </dgm:presLayoutVars>
      </dgm:prSet>
      <dgm:spPr/>
    </dgm:pt>
    <dgm:pt modelId="{7EF09093-D9A0-4AF2-883D-B96B34E74B35}" type="pres">
      <dgm:prSet presAssocID="{CA474ABC-D4F1-483F-A29B-DBBECC9CC964}" presName="rootConnector" presStyleLbl="node3" presStyleIdx="6" presStyleCnt="17"/>
      <dgm:spPr/>
    </dgm:pt>
    <dgm:pt modelId="{C3B736D4-66F0-46DC-9CCC-31070CE797E3}" type="pres">
      <dgm:prSet presAssocID="{CA474ABC-D4F1-483F-A29B-DBBECC9CC964}" presName="hierChild4" presStyleCnt="0"/>
      <dgm:spPr/>
    </dgm:pt>
    <dgm:pt modelId="{DB2EA089-B5C9-4818-94B3-9613055EEB59}" type="pres">
      <dgm:prSet presAssocID="{CA474ABC-D4F1-483F-A29B-DBBECC9CC964}" presName="hierChild5" presStyleCnt="0"/>
      <dgm:spPr/>
    </dgm:pt>
    <dgm:pt modelId="{6E9017E9-8998-40AC-96EC-97FC1EEEBE63}" type="pres">
      <dgm:prSet presAssocID="{ECE8EE5E-6DD4-424B-B7A7-9B378090EC99}" presName="hierChild5" presStyleCnt="0"/>
      <dgm:spPr/>
    </dgm:pt>
    <dgm:pt modelId="{62F57230-8074-4AD6-8B82-F6A41CFE256C}" type="pres">
      <dgm:prSet presAssocID="{97979397-58AB-4BEC-B6C1-01EB72C120A6}" presName="Name37" presStyleLbl="parChTrans1D2" presStyleIdx="3" presStyleCnt="10"/>
      <dgm:spPr/>
    </dgm:pt>
    <dgm:pt modelId="{A3215FE7-3D22-4810-8545-C4EB8F6A6BE4}" type="pres">
      <dgm:prSet presAssocID="{BEE4B195-8EAE-4300-865C-B502C3CDE4B4}" presName="hierRoot2" presStyleCnt="0">
        <dgm:presLayoutVars>
          <dgm:hierBranch val="init"/>
        </dgm:presLayoutVars>
      </dgm:prSet>
      <dgm:spPr/>
    </dgm:pt>
    <dgm:pt modelId="{92E5AC35-2A2A-4CB1-B5C4-7992553EB538}" type="pres">
      <dgm:prSet presAssocID="{BEE4B195-8EAE-4300-865C-B502C3CDE4B4}" presName="rootComposite" presStyleCnt="0"/>
      <dgm:spPr/>
    </dgm:pt>
    <dgm:pt modelId="{13334B90-1978-42FC-B5DB-BDE4AAD3B63F}" type="pres">
      <dgm:prSet presAssocID="{BEE4B195-8EAE-4300-865C-B502C3CDE4B4}" presName="rootText" presStyleLbl="node2" presStyleIdx="3" presStyleCnt="10">
        <dgm:presLayoutVars>
          <dgm:chPref val="3"/>
        </dgm:presLayoutVars>
      </dgm:prSet>
      <dgm:spPr/>
    </dgm:pt>
    <dgm:pt modelId="{647B60A4-8E0B-4337-B34C-BD18F6D07690}" type="pres">
      <dgm:prSet presAssocID="{BEE4B195-8EAE-4300-865C-B502C3CDE4B4}" presName="rootConnector" presStyleLbl="node2" presStyleIdx="3" presStyleCnt="10"/>
      <dgm:spPr/>
    </dgm:pt>
    <dgm:pt modelId="{0C7A9961-EAEC-49D0-918E-88CB5DE36FEC}" type="pres">
      <dgm:prSet presAssocID="{BEE4B195-8EAE-4300-865C-B502C3CDE4B4}" presName="hierChild4" presStyleCnt="0"/>
      <dgm:spPr/>
    </dgm:pt>
    <dgm:pt modelId="{8E35F76B-151C-4379-8499-5AD1099B5BB5}" type="pres">
      <dgm:prSet presAssocID="{4EFA4FD8-499E-412C-BC8E-70D091BDAE36}" presName="Name37" presStyleLbl="parChTrans1D3" presStyleIdx="7" presStyleCnt="17"/>
      <dgm:spPr/>
    </dgm:pt>
    <dgm:pt modelId="{4A23E317-CE1E-44A8-AEFF-3B11FFECEF31}" type="pres">
      <dgm:prSet presAssocID="{70114700-672C-4DAB-BE19-7EE1F6A57DEE}" presName="hierRoot2" presStyleCnt="0">
        <dgm:presLayoutVars>
          <dgm:hierBranch val="init"/>
        </dgm:presLayoutVars>
      </dgm:prSet>
      <dgm:spPr/>
    </dgm:pt>
    <dgm:pt modelId="{0FFDF1FE-1187-42FB-9633-C1B9C017CABF}" type="pres">
      <dgm:prSet presAssocID="{70114700-672C-4DAB-BE19-7EE1F6A57DEE}" presName="rootComposite" presStyleCnt="0"/>
      <dgm:spPr/>
    </dgm:pt>
    <dgm:pt modelId="{7A07C6FC-D168-4BA5-A1A8-1D1F01485E25}" type="pres">
      <dgm:prSet presAssocID="{70114700-672C-4DAB-BE19-7EE1F6A57DEE}" presName="rootText" presStyleLbl="node3" presStyleIdx="7" presStyleCnt="17">
        <dgm:presLayoutVars>
          <dgm:chPref val="3"/>
        </dgm:presLayoutVars>
      </dgm:prSet>
      <dgm:spPr/>
    </dgm:pt>
    <dgm:pt modelId="{69673E2A-90E5-4369-837F-C7E9910B2A03}" type="pres">
      <dgm:prSet presAssocID="{70114700-672C-4DAB-BE19-7EE1F6A57DEE}" presName="rootConnector" presStyleLbl="node3" presStyleIdx="7" presStyleCnt="17"/>
      <dgm:spPr/>
    </dgm:pt>
    <dgm:pt modelId="{AEF80ADB-8EB1-4824-93E8-8D4ED96B735F}" type="pres">
      <dgm:prSet presAssocID="{70114700-672C-4DAB-BE19-7EE1F6A57DEE}" presName="hierChild4" presStyleCnt="0"/>
      <dgm:spPr/>
    </dgm:pt>
    <dgm:pt modelId="{315E435E-5B87-4EAC-8254-EBA5B4EB27B9}" type="pres">
      <dgm:prSet presAssocID="{70114700-672C-4DAB-BE19-7EE1F6A57DEE}" presName="hierChild5" presStyleCnt="0"/>
      <dgm:spPr/>
    </dgm:pt>
    <dgm:pt modelId="{D45A5E4D-9235-4A7D-A9F6-9FE5ED5B47A2}" type="pres">
      <dgm:prSet presAssocID="{C4566109-3584-407F-A062-537852EF42A0}" presName="Name37" presStyleLbl="parChTrans1D3" presStyleIdx="8" presStyleCnt="17"/>
      <dgm:spPr/>
    </dgm:pt>
    <dgm:pt modelId="{6921C59D-C758-40C3-B933-93E3C15D0820}" type="pres">
      <dgm:prSet presAssocID="{A9C333A6-2E99-471D-AE99-E87C945D6589}" presName="hierRoot2" presStyleCnt="0">
        <dgm:presLayoutVars>
          <dgm:hierBranch val="init"/>
        </dgm:presLayoutVars>
      </dgm:prSet>
      <dgm:spPr/>
    </dgm:pt>
    <dgm:pt modelId="{A9ADDA93-E911-4A9B-BD25-46917E939716}" type="pres">
      <dgm:prSet presAssocID="{A9C333A6-2E99-471D-AE99-E87C945D6589}" presName="rootComposite" presStyleCnt="0"/>
      <dgm:spPr/>
    </dgm:pt>
    <dgm:pt modelId="{CCD2AFAC-5566-43DC-9C82-8BB5ADDE43C3}" type="pres">
      <dgm:prSet presAssocID="{A9C333A6-2E99-471D-AE99-E87C945D6589}" presName="rootText" presStyleLbl="node3" presStyleIdx="8" presStyleCnt="17">
        <dgm:presLayoutVars>
          <dgm:chPref val="3"/>
        </dgm:presLayoutVars>
      </dgm:prSet>
      <dgm:spPr/>
    </dgm:pt>
    <dgm:pt modelId="{53799EAA-545B-4C68-86EC-B31F0E989E20}" type="pres">
      <dgm:prSet presAssocID="{A9C333A6-2E99-471D-AE99-E87C945D6589}" presName="rootConnector" presStyleLbl="node3" presStyleIdx="8" presStyleCnt="17"/>
      <dgm:spPr/>
    </dgm:pt>
    <dgm:pt modelId="{FA227AF8-DFB7-443D-9596-A789B993C60F}" type="pres">
      <dgm:prSet presAssocID="{A9C333A6-2E99-471D-AE99-E87C945D6589}" presName="hierChild4" presStyleCnt="0"/>
      <dgm:spPr/>
    </dgm:pt>
    <dgm:pt modelId="{FA543436-AFB6-425C-8696-9F216E1584E9}" type="pres">
      <dgm:prSet presAssocID="{A9C333A6-2E99-471D-AE99-E87C945D6589}" presName="hierChild5" presStyleCnt="0"/>
      <dgm:spPr/>
    </dgm:pt>
    <dgm:pt modelId="{037D51C4-0836-4410-A441-B9D142F42802}" type="pres">
      <dgm:prSet presAssocID="{BEE4B195-8EAE-4300-865C-B502C3CDE4B4}" presName="hierChild5" presStyleCnt="0"/>
      <dgm:spPr/>
    </dgm:pt>
    <dgm:pt modelId="{1ACED34E-7CB6-49D2-8628-F3972783EB7D}" type="pres">
      <dgm:prSet presAssocID="{C383DF8A-3979-4287-B94E-AFA024CAF91B}" presName="Name37" presStyleLbl="parChTrans1D2" presStyleIdx="4" presStyleCnt="10"/>
      <dgm:spPr/>
    </dgm:pt>
    <dgm:pt modelId="{0BCA1B17-823B-4473-B4AA-2266A14E8C97}" type="pres">
      <dgm:prSet presAssocID="{FE9A74D5-8E87-4DBE-9359-840543C4D2E2}" presName="hierRoot2" presStyleCnt="0">
        <dgm:presLayoutVars>
          <dgm:hierBranch val="init"/>
        </dgm:presLayoutVars>
      </dgm:prSet>
      <dgm:spPr/>
    </dgm:pt>
    <dgm:pt modelId="{17AF02E6-2706-40A4-B533-429772158DA9}" type="pres">
      <dgm:prSet presAssocID="{FE9A74D5-8E87-4DBE-9359-840543C4D2E2}" presName="rootComposite" presStyleCnt="0"/>
      <dgm:spPr/>
    </dgm:pt>
    <dgm:pt modelId="{01527AE3-7092-460A-9086-6EB9B0A65D8D}" type="pres">
      <dgm:prSet presAssocID="{FE9A74D5-8E87-4DBE-9359-840543C4D2E2}" presName="rootText" presStyleLbl="node2" presStyleIdx="4" presStyleCnt="10">
        <dgm:presLayoutVars>
          <dgm:chPref val="3"/>
        </dgm:presLayoutVars>
      </dgm:prSet>
      <dgm:spPr/>
    </dgm:pt>
    <dgm:pt modelId="{1E40FD26-1ED0-4960-AED7-811949B809CE}" type="pres">
      <dgm:prSet presAssocID="{FE9A74D5-8E87-4DBE-9359-840543C4D2E2}" presName="rootConnector" presStyleLbl="node2" presStyleIdx="4" presStyleCnt="10"/>
      <dgm:spPr/>
    </dgm:pt>
    <dgm:pt modelId="{A2B71053-6DAD-4884-BAB9-8B6EEDB88BAB}" type="pres">
      <dgm:prSet presAssocID="{FE9A74D5-8E87-4DBE-9359-840543C4D2E2}" presName="hierChild4" presStyleCnt="0"/>
      <dgm:spPr/>
    </dgm:pt>
    <dgm:pt modelId="{8235EC04-BA1F-4746-93E5-AD8FD706B117}" type="pres">
      <dgm:prSet presAssocID="{4745E402-3FBA-4334-A1C7-56C0961672B0}" presName="Name37" presStyleLbl="parChTrans1D3" presStyleIdx="9" presStyleCnt="17"/>
      <dgm:spPr/>
    </dgm:pt>
    <dgm:pt modelId="{860271FD-30FF-4BF2-AFAF-AC862844291B}" type="pres">
      <dgm:prSet presAssocID="{A8E2213D-3122-4791-B242-67FEA5399CBA}" presName="hierRoot2" presStyleCnt="0">
        <dgm:presLayoutVars>
          <dgm:hierBranch val="init"/>
        </dgm:presLayoutVars>
      </dgm:prSet>
      <dgm:spPr/>
    </dgm:pt>
    <dgm:pt modelId="{CEB6F603-1D3D-4BAA-9E12-F52EB0C96F6D}" type="pres">
      <dgm:prSet presAssocID="{A8E2213D-3122-4791-B242-67FEA5399CBA}" presName="rootComposite" presStyleCnt="0"/>
      <dgm:spPr/>
    </dgm:pt>
    <dgm:pt modelId="{089292AB-E942-496D-878F-BA53B260E79A}" type="pres">
      <dgm:prSet presAssocID="{A8E2213D-3122-4791-B242-67FEA5399CBA}" presName="rootText" presStyleLbl="node3" presStyleIdx="9" presStyleCnt="17">
        <dgm:presLayoutVars>
          <dgm:chPref val="3"/>
        </dgm:presLayoutVars>
      </dgm:prSet>
      <dgm:spPr/>
    </dgm:pt>
    <dgm:pt modelId="{68503186-CDC7-4616-B87C-E6D25A773BC3}" type="pres">
      <dgm:prSet presAssocID="{A8E2213D-3122-4791-B242-67FEA5399CBA}" presName="rootConnector" presStyleLbl="node3" presStyleIdx="9" presStyleCnt="17"/>
      <dgm:spPr/>
    </dgm:pt>
    <dgm:pt modelId="{6407BBC2-4EA8-4645-A333-ED99DFB3DDA8}" type="pres">
      <dgm:prSet presAssocID="{A8E2213D-3122-4791-B242-67FEA5399CBA}" presName="hierChild4" presStyleCnt="0"/>
      <dgm:spPr/>
    </dgm:pt>
    <dgm:pt modelId="{C8F32629-B874-4DF5-B159-9650B4911E4B}" type="pres">
      <dgm:prSet presAssocID="{A8E2213D-3122-4791-B242-67FEA5399CBA}" presName="hierChild5" presStyleCnt="0"/>
      <dgm:spPr/>
    </dgm:pt>
    <dgm:pt modelId="{4CB0C74F-1405-44EA-A844-16ED7D9D1792}" type="pres">
      <dgm:prSet presAssocID="{FE9A74D5-8E87-4DBE-9359-840543C4D2E2}" presName="hierChild5" presStyleCnt="0"/>
      <dgm:spPr/>
    </dgm:pt>
    <dgm:pt modelId="{6A34ECAF-72BE-4E43-B65A-D5F25DB4A0C8}" type="pres">
      <dgm:prSet presAssocID="{DDC85110-FB62-4873-B26E-8B22E5F78F1D}" presName="Name37" presStyleLbl="parChTrans1D2" presStyleIdx="5" presStyleCnt="10"/>
      <dgm:spPr/>
    </dgm:pt>
    <dgm:pt modelId="{4F928ED9-0E64-40CB-B3F9-935C0D5474F8}" type="pres">
      <dgm:prSet presAssocID="{7F22D7F1-4B1D-4BD6-829B-F527AB0D64A1}" presName="hierRoot2" presStyleCnt="0">
        <dgm:presLayoutVars>
          <dgm:hierBranch val="init"/>
        </dgm:presLayoutVars>
      </dgm:prSet>
      <dgm:spPr/>
    </dgm:pt>
    <dgm:pt modelId="{8BE31D53-7BAD-43FA-821E-7759FDF6BF7D}" type="pres">
      <dgm:prSet presAssocID="{7F22D7F1-4B1D-4BD6-829B-F527AB0D64A1}" presName="rootComposite" presStyleCnt="0"/>
      <dgm:spPr/>
    </dgm:pt>
    <dgm:pt modelId="{8AB47AF3-D74E-48BE-B136-F379AE308498}" type="pres">
      <dgm:prSet presAssocID="{7F22D7F1-4B1D-4BD6-829B-F527AB0D64A1}" presName="rootText" presStyleLbl="node2" presStyleIdx="5" presStyleCnt="10">
        <dgm:presLayoutVars>
          <dgm:chPref val="3"/>
        </dgm:presLayoutVars>
      </dgm:prSet>
      <dgm:spPr/>
    </dgm:pt>
    <dgm:pt modelId="{D7D3445D-08E7-45D1-A22C-61DD4C052606}" type="pres">
      <dgm:prSet presAssocID="{7F22D7F1-4B1D-4BD6-829B-F527AB0D64A1}" presName="rootConnector" presStyleLbl="node2" presStyleIdx="5" presStyleCnt="10"/>
      <dgm:spPr/>
    </dgm:pt>
    <dgm:pt modelId="{20F3D9C9-074B-4CD2-985D-32C61A2814D4}" type="pres">
      <dgm:prSet presAssocID="{7F22D7F1-4B1D-4BD6-829B-F527AB0D64A1}" presName="hierChild4" presStyleCnt="0"/>
      <dgm:spPr/>
    </dgm:pt>
    <dgm:pt modelId="{53F9792D-FF00-4FF6-B0F5-4A870864ED9B}" type="pres">
      <dgm:prSet presAssocID="{7F22D7F1-4B1D-4BD6-829B-F527AB0D64A1}" presName="hierChild5" presStyleCnt="0"/>
      <dgm:spPr/>
    </dgm:pt>
    <dgm:pt modelId="{166CDA90-7A76-482C-9B5F-CA9310FFFCEA}" type="pres">
      <dgm:prSet presAssocID="{248B5948-8716-48B7-BFA5-010FB22B8786}" presName="Name37" presStyleLbl="parChTrans1D2" presStyleIdx="6" presStyleCnt="10"/>
      <dgm:spPr/>
    </dgm:pt>
    <dgm:pt modelId="{CD7B9406-0AC3-4D6D-8388-8FFE2CB6DD1E}" type="pres">
      <dgm:prSet presAssocID="{166EB502-7F6F-4F0B-9790-8E488A1F0CC7}" presName="hierRoot2" presStyleCnt="0">
        <dgm:presLayoutVars>
          <dgm:hierBranch val="init"/>
        </dgm:presLayoutVars>
      </dgm:prSet>
      <dgm:spPr/>
    </dgm:pt>
    <dgm:pt modelId="{165CDF64-2B45-403D-BD8D-F1A8B6823E4B}" type="pres">
      <dgm:prSet presAssocID="{166EB502-7F6F-4F0B-9790-8E488A1F0CC7}" presName="rootComposite" presStyleCnt="0"/>
      <dgm:spPr/>
    </dgm:pt>
    <dgm:pt modelId="{25CC9FB3-FD11-4FFB-820C-BA4CA2B52B4C}" type="pres">
      <dgm:prSet presAssocID="{166EB502-7F6F-4F0B-9790-8E488A1F0CC7}" presName="rootText" presStyleLbl="node2" presStyleIdx="6" presStyleCnt="10">
        <dgm:presLayoutVars>
          <dgm:chPref val="3"/>
        </dgm:presLayoutVars>
      </dgm:prSet>
      <dgm:spPr/>
    </dgm:pt>
    <dgm:pt modelId="{C7F7DED9-1B73-41FB-9E45-1FE49E4311E1}" type="pres">
      <dgm:prSet presAssocID="{166EB502-7F6F-4F0B-9790-8E488A1F0CC7}" presName="rootConnector" presStyleLbl="node2" presStyleIdx="6" presStyleCnt="10"/>
      <dgm:spPr/>
    </dgm:pt>
    <dgm:pt modelId="{DEB2AFFB-5985-436A-95ED-3326C4925CFF}" type="pres">
      <dgm:prSet presAssocID="{166EB502-7F6F-4F0B-9790-8E488A1F0CC7}" presName="hierChild4" presStyleCnt="0"/>
      <dgm:spPr/>
    </dgm:pt>
    <dgm:pt modelId="{A77242B8-16ED-4116-91ED-77CCA7987E6A}" type="pres">
      <dgm:prSet presAssocID="{8F1A833D-8D8D-48E5-9182-285C2FF1437E}" presName="Name37" presStyleLbl="parChTrans1D3" presStyleIdx="10" presStyleCnt="17"/>
      <dgm:spPr/>
    </dgm:pt>
    <dgm:pt modelId="{4455CFDA-7AA8-4503-8A6B-8523FD8F2DE8}" type="pres">
      <dgm:prSet presAssocID="{4D4AEC5C-212E-4144-BA49-96F23D456D1E}" presName="hierRoot2" presStyleCnt="0">
        <dgm:presLayoutVars>
          <dgm:hierBranch val="init"/>
        </dgm:presLayoutVars>
      </dgm:prSet>
      <dgm:spPr/>
    </dgm:pt>
    <dgm:pt modelId="{989BC033-437E-4F28-AB2C-F1E170B9DD79}" type="pres">
      <dgm:prSet presAssocID="{4D4AEC5C-212E-4144-BA49-96F23D456D1E}" presName="rootComposite" presStyleCnt="0"/>
      <dgm:spPr/>
    </dgm:pt>
    <dgm:pt modelId="{9CCF40BA-6ABB-43F3-A928-170ED7288BAC}" type="pres">
      <dgm:prSet presAssocID="{4D4AEC5C-212E-4144-BA49-96F23D456D1E}" presName="rootText" presStyleLbl="node3" presStyleIdx="10" presStyleCnt="17">
        <dgm:presLayoutVars>
          <dgm:chPref val="3"/>
        </dgm:presLayoutVars>
      </dgm:prSet>
      <dgm:spPr/>
    </dgm:pt>
    <dgm:pt modelId="{8DE83E75-721B-4B83-9DE0-88B4ECFE2516}" type="pres">
      <dgm:prSet presAssocID="{4D4AEC5C-212E-4144-BA49-96F23D456D1E}" presName="rootConnector" presStyleLbl="node3" presStyleIdx="10" presStyleCnt="17"/>
      <dgm:spPr/>
    </dgm:pt>
    <dgm:pt modelId="{5B8283D5-3D0D-4EB4-A347-1FBA43793CCE}" type="pres">
      <dgm:prSet presAssocID="{4D4AEC5C-212E-4144-BA49-96F23D456D1E}" presName="hierChild4" presStyleCnt="0"/>
      <dgm:spPr/>
    </dgm:pt>
    <dgm:pt modelId="{6213F585-88B5-4483-ADFF-E14425EA8968}" type="pres">
      <dgm:prSet presAssocID="{4D4AEC5C-212E-4144-BA49-96F23D456D1E}" presName="hierChild5" presStyleCnt="0"/>
      <dgm:spPr/>
    </dgm:pt>
    <dgm:pt modelId="{77E0F0C4-3341-4515-A563-F9881E8E7F9A}" type="pres">
      <dgm:prSet presAssocID="{E63C394F-E691-4F9F-9B77-38599128814E}" presName="Name37" presStyleLbl="parChTrans1D3" presStyleIdx="11" presStyleCnt="17"/>
      <dgm:spPr/>
    </dgm:pt>
    <dgm:pt modelId="{8F0436DA-B09D-4BBC-98B6-6FC969F83F35}" type="pres">
      <dgm:prSet presAssocID="{8306C98F-F9F0-4F3E-98E1-64C3C2F8DCAB}" presName="hierRoot2" presStyleCnt="0">
        <dgm:presLayoutVars>
          <dgm:hierBranch val="init"/>
        </dgm:presLayoutVars>
      </dgm:prSet>
      <dgm:spPr/>
    </dgm:pt>
    <dgm:pt modelId="{3AD01E6C-ECEA-4DFF-A198-2BDDA88C88FD}" type="pres">
      <dgm:prSet presAssocID="{8306C98F-F9F0-4F3E-98E1-64C3C2F8DCAB}" presName="rootComposite" presStyleCnt="0"/>
      <dgm:spPr/>
    </dgm:pt>
    <dgm:pt modelId="{C8BA562B-69DD-4DC9-B102-2F8EDA4361FB}" type="pres">
      <dgm:prSet presAssocID="{8306C98F-F9F0-4F3E-98E1-64C3C2F8DCAB}" presName="rootText" presStyleLbl="node3" presStyleIdx="11" presStyleCnt="17">
        <dgm:presLayoutVars>
          <dgm:chPref val="3"/>
        </dgm:presLayoutVars>
      </dgm:prSet>
      <dgm:spPr/>
    </dgm:pt>
    <dgm:pt modelId="{38F60633-6ED0-455D-AE41-BEA28979B958}" type="pres">
      <dgm:prSet presAssocID="{8306C98F-F9F0-4F3E-98E1-64C3C2F8DCAB}" presName="rootConnector" presStyleLbl="node3" presStyleIdx="11" presStyleCnt="17"/>
      <dgm:spPr/>
    </dgm:pt>
    <dgm:pt modelId="{A7F8F501-C9BA-4872-B020-E2C6E5DB681C}" type="pres">
      <dgm:prSet presAssocID="{8306C98F-F9F0-4F3E-98E1-64C3C2F8DCAB}" presName="hierChild4" presStyleCnt="0"/>
      <dgm:spPr/>
    </dgm:pt>
    <dgm:pt modelId="{10778E1A-7985-46DF-9470-9DC9C063C37D}" type="pres">
      <dgm:prSet presAssocID="{8306C98F-F9F0-4F3E-98E1-64C3C2F8DCAB}" presName="hierChild5" presStyleCnt="0"/>
      <dgm:spPr/>
    </dgm:pt>
    <dgm:pt modelId="{C47CA739-6099-47FB-969B-5731B5773828}" type="pres">
      <dgm:prSet presAssocID="{166EB502-7F6F-4F0B-9790-8E488A1F0CC7}" presName="hierChild5" presStyleCnt="0"/>
      <dgm:spPr/>
    </dgm:pt>
    <dgm:pt modelId="{5560982A-0A50-462E-877E-006067D12437}" type="pres">
      <dgm:prSet presAssocID="{B49D52BA-B735-476D-8890-9D78B91C6BE6}" presName="Name37" presStyleLbl="parChTrans1D2" presStyleIdx="7" presStyleCnt="10"/>
      <dgm:spPr/>
    </dgm:pt>
    <dgm:pt modelId="{F54B8447-5B25-4EE2-80E0-FEEF5B00247F}" type="pres">
      <dgm:prSet presAssocID="{7C0B82C3-BE9F-4915-85A7-A615415ABAE2}" presName="hierRoot2" presStyleCnt="0">
        <dgm:presLayoutVars>
          <dgm:hierBranch val="init"/>
        </dgm:presLayoutVars>
      </dgm:prSet>
      <dgm:spPr/>
    </dgm:pt>
    <dgm:pt modelId="{018E02F6-17C0-418D-9884-F7E2577230EB}" type="pres">
      <dgm:prSet presAssocID="{7C0B82C3-BE9F-4915-85A7-A615415ABAE2}" presName="rootComposite" presStyleCnt="0"/>
      <dgm:spPr/>
    </dgm:pt>
    <dgm:pt modelId="{1BDDD423-AD2E-4AB6-85A9-F5F845B00C7B}" type="pres">
      <dgm:prSet presAssocID="{7C0B82C3-BE9F-4915-85A7-A615415ABAE2}" presName="rootText" presStyleLbl="node2" presStyleIdx="7" presStyleCnt="10">
        <dgm:presLayoutVars>
          <dgm:chPref val="3"/>
        </dgm:presLayoutVars>
      </dgm:prSet>
      <dgm:spPr/>
    </dgm:pt>
    <dgm:pt modelId="{9515A47E-EED1-4148-8E2D-D9B1761726E1}" type="pres">
      <dgm:prSet presAssocID="{7C0B82C3-BE9F-4915-85A7-A615415ABAE2}" presName="rootConnector" presStyleLbl="node2" presStyleIdx="7" presStyleCnt="10"/>
      <dgm:spPr/>
    </dgm:pt>
    <dgm:pt modelId="{F446A354-77A2-4802-9591-E393EE91E2CF}" type="pres">
      <dgm:prSet presAssocID="{7C0B82C3-BE9F-4915-85A7-A615415ABAE2}" presName="hierChild4" presStyleCnt="0"/>
      <dgm:spPr/>
    </dgm:pt>
    <dgm:pt modelId="{718F5D03-EFD1-4D0F-95F8-BDA3E9A3FB2A}" type="pres">
      <dgm:prSet presAssocID="{BC216FEB-7B8C-4B82-B48C-3919537AADFA}" presName="Name37" presStyleLbl="parChTrans1D3" presStyleIdx="12" presStyleCnt="17"/>
      <dgm:spPr/>
    </dgm:pt>
    <dgm:pt modelId="{1174837E-956A-46BA-806D-CFEB72321522}" type="pres">
      <dgm:prSet presAssocID="{118AB5FB-286D-4B8E-B9A2-92BA78917689}" presName="hierRoot2" presStyleCnt="0">
        <dgm:presLayoutVars>
          <dgm:hierBranch val="init"/>
        </dgm:presLayoutVars>
      </dgm:prSet>
      <dgm:spPr/>
    </dgm:pt>
    <dgm:pt modelId="{913032AF-6EE9-4255-AB58-BB2652B9E5EF}" type="pres">
      <dgm:prSet presAssocID="{118AB5FB-286D-4B8E-B9A2-92BA78917689}" presName="rootComposite" presStyleCnt="0"/>
      <dgm:spPr/>
    </dgm:pt>
    <dgm:pt modelId="{D72205AE-3042-4FA6-A8BB-43D4BE60BFF6}" type="pres">
      <dgm:prSet presAssocID="{118AB5FB-286D-4B8E-B9A2-92BA78917689}" presName="rootText" presStyleLbl="node3" presStyleIdx="12" presStyleCnt="17">
        <dgm:presLayoutVars>
          <dgm:chPref val="3"/>
        </dgm:presLayoutVars>
      </dgm:prSet>
      <dgm:spPr/>
    </dgm:pt>
    <dgm:pt modelId="{2254A174-03CC-4D8E-92FB-B508407321EB}" type="pres">
      <dgm:prSet presAssocID="{118AB5FB-286D-4B8E-B9A2-92BA78917689}" presName="rootConnector" presStyleLbl="node3" presStyleIdx="12" presStyleCnt="17"/>
      <dgm:spPr/>
    </dgm:pt>
    <dgm:pt modelId="{96897864-8C34-4A88-AF09-4918DDFA9EEF}" type="pres">
      <dgm:prSet presAssocID="{118AB5FB-286D-4B8E-B9A2-92BA78917689}" presName="hierChild4" presStyleCnt="0"/>
      <dgm:spPr/>
    </dgm:pt>
    <dgm:pt modelId="{46845DEC-E35D-4DE4-B5EF-0108CD669450}" type="pres">
      <dgm:prSet presAssocID="{118AB5FB-286D-4B8E-B9A2-92BA78917689}" presName="hierChild5" presStyleCnt="0"/>
      <dgm:spPr/>
    </dgm:pt>
    <dgm:pt modelId="{D965A514-4320-4E4A-B82F-0E3BF2EDA25C}" type="pres">
      <dgm:prSet presAssocID="{7C0B82C3-BE9F-4915-85A7-A615415ABAE2}" presName="hierChild5" presStyleCnt="0"/>
      <dgm:spPr/>
    </dgm:pt>
    <dgm:pt modelId="{CDC5F775-3A48-4DC8-A059-B6BC05D61589}" type="pres">
      <dgm:prSet presAssocID="{923B97E4-9C28-42A8-93B8-4837DA8B7AC0}" presName="Name37" presStyleLbl="parChTrans1D2" presStyleIdx="8" presStyleCnt="10"/>
      <dgm:spPr/>
    </dgm:pt>
    <dgm:pt modelId="{488F402C-4CA5-48D0-B7D4-994A1C93CD37}" type="pres">
      <dgm:prSet presAssocID="{112D3114-9B5B-45DC-9E17-4985B4F807E2}" presName="hierRoot2" presStyleCnt="0">
        <dgm:presLayoutVars>
          <dgm:hierBranch val="init"/>
        </dgm:presLayoutVars>
      </dgm:prSet>
      <dgm:spPr/>
    </dgm:pt>
    <dgm:pt modelId="{974D0F4B-B008-4CFE-8EDE-254337291022}" type="pres">
      <dgm:prSet presAssocID="{112D3114-9B5B-45DC-9E17-4985B4F807E2}" presName="rootComposite" presStyleCnt="0"/>
      <dgm:spPr/>
    </dgm:pt>
    <dgm:pt modelId="{1CDE5221-E676-424F-B884-0E0C4CEBC3CA}" type="pres">
      <dgm:prSet presAssocID="{112D3114-9B5B-45DC-9E17-4985B4F807E2}" presName="rootText" presStyleLbl="node2" presStyleIdx="8" presStyleCnt="10">
        <dgm:presLayoutVars>
          <dgm:chPref val="3"/>
        </dgm:presLayoutVars>
      </dgm:prSet>
      <dgm:spPr/>
    </dgm:pt>
    <dgm:pt modelId="{3B3875A8-82AC-4003-A7CF-D32312ED0C40}" type="pres">
      <dgm:prSet presAssocID="{112D3114-9B5B-45DC-9E17-4985B4F807E2}" presName="rootConnector" presStyleLbl="node2" presStyleIdx="8" presStyleCnt="10"/>
      <dgm:spPr/>
    </dgm:pt>
    <dgm:pt modelId="{6DCBA5C9-1D9A-496E-8750-931D2DD55855}" type="pres">
      <dgm:prSet presAssocID="{112D3114-9B5B-45DC-9E17-4985B4F807E2}" presName="hierChild4" presStyleCnt="0"/>
      <dgm:spPr/>
    </dgm:pt>
    <dgm:pt modelId="{F4974FD8-B41A-43DF-B8A7-B7D61BA18B24}" type="pres">
      <dgm:prSet presAssocID="{04AEFD1C-1A89-487C-A2C4-203650379F87}" presName="Name37" presStyleLbl="parChTrans1D3" presStyleIdx="13" presStyleCnt="17"/>
      <dgm:spPr/>
    </dgm:pt>
    <dgm:pt modelId="{F6715C8A-C353-4F3A-9363-AF14772CB2E5}" type="pres">
      <dgm:prSet presAssocID="{C9ADFFD1-0051-4EDC-A7DB-7D9CF770681F}" presName="hierRoot2" presStyleCnt="0">
        <dgm:presLayoutVars>
          <dgm:hierBranch val="init"/>
        </dgm:presLayoutVars>
      </dgm:prSet>
      <dgm:spPr/>
    </dgm:pt>
    <dgm:pt modelId="{936FD7F9-04B5-4715-B130-451FA0B86496}" type="pres">
      <dgm:prSet presAssocID="{C9ADFFD1-0051-4EDC-A7DB-7D9CF770681F}" presName="rootComposite" presStyleCnt="0"/>
      <dgm:spPr/>
    </dgm:pt>
    <dgm:pt modelId="{F0D37892-BD11-4F9A-A2A8-297D896E7823}" type="pres">
      <dgm:prSet presAssocID="{C9ADFFD1-0051-4EDC-A7DB-7D9CF770681F}" presName="rootText" presStyleLbl="node3" presStyleIdx="13" presStyleCnt="17">
        <dgm:presLayoutVars>
          <dgm:chPref val="3"/>
        </dgm:presLayoutVars>
      </dgm:prSet>
      <dgm:spPr/>
    </dgm:pt>
    <dgm:pt modelId="{C32D4D44-EF05-45BF-87C5-C89268C6F769}" type="pres">
      <dgm:prSet presAssocID="{C9ADFFD1-0051-4EDC-A7DB-7D9CF770681F}" presName="rootConnector" presStyleLbl="node3" presStyleIdx="13" presStyleCnt="17"/>
      <dgm:spPr/>
    </dgm:pt>
    <dgm:pt modelId="{EAA57F5F-8F21-44EE-AA6E-A8D4C5DB74E8}" type="pres">
      <dgm:prSet presAssocID="{C9ADFFD1-0051-4EDC-A7DB-7D9CF770681F}" presName="hierChild4" presStyleCnt="0"/>
      <dgm:spPr/>
    </dgm:pt>
    <dgm:pt modelId="{78DF6FBA-9CAC-40D2-A284-CC5DC7FABE1E}" type="pres">
      <dgm:prSet presAssocID="{C9ADFFD1-0051-4EDC-A7DB-7D9CF770681F}" presName="hierChild5" presStyleCnt="0"/>
      <dgm:spPr/>
    </dgm:pt>
    <dgm:pt modelId="{6F0CC8B9-FA6E-4F35-9A12-A02D422A5DCC}" type="pres">
      <dgm:prSet presAssocID="{9026EC95-6476-43B4-8FD1-322DE9514245}" presName="Name37" presStyleLbl="parChTrans1D3" presStyleIdx="14" presStyleCnt="17"/>
      <dgm:spPr/>
    </dgm:pt>
    <dgm:pt modelId="{84A8D4FF-EB3B-4BD9-B8C9-C50B4B6FA368}" type="pres">
      <dgm:prSet presAssocID="{E19C7A19-77EE-422D-A973-EF23ACFC6833}" presName="hierRoot2" presStyleCnt="0">
        <dgm:presLayoutVars>
          <dgm:hierBranch val="init"/>
        </dgm:presLayoutVars>
      </dgm:prSet>
      <dgm:spPr/>
    </dgm:pt>
    <dgm:pt modelId="{2C83595F-EDDC-4285-9AE0-8B7AFA46BC1B}" type="pres">
      <dgm:prSet presAssocID="{E19C7A19-77EE-422D-A973-EF23ACFC6833}" presName="rootComposite" presStyleCnt="0"/>
      <dgm:spPr/>
    </dgm:pt>
    <dgm:pt modelId="{51D0BD01-D934-49BC-A0FE-BE8C1AD0F1ED}" type="pres">
      <dgm:prSet presAssocID="{E19C7A19-77EE-422D-A973-EF23ACFC6833}" presName="rootText" presStyleLbl="node3" presStyleIdx="14" presStyleCnt="17">
        <dgm:presLayoutVars>
          <dgm:chPref val="3"/>
        </dgm:presLayoutVars>
      </dgm:prSet>
      <dgm:spPr/>
    </dgm:pt>
    <dgm:pt modelId="{92C77AD0-DE5D-41D5-B5F3-FF245D470FBC}" type="pres">
      <dgm:prSet presAssocID="{E19C7A19-77EE-422D-A973-EF23ACFC6833}" presName="rootConnector" presStyleLbl="node3" presStyleIdx="14" presStyleCnt="17"/>
      <dgm:spPr/>
    </dgm:pt>
    <dgm:pt modelId="{42EC4E7C-5D5C-4602-B289-CD25EBBA2101}" type="pres">
      <dgm:prSet presAssocID="{E19C7A19-77EE-422D-A973-EF23ACFC6833}" presName="hierChild4" presStyleCnt="0"/>
      <dgm:spPr/>
    </dgm:pt>
    <dgm:pt modelId="{BACB63EF-F5AB-416E-B9CB-4B7D62D416F5}" type="pres">
      <dgm:prSet presAssocID="{E19C7A19-77EE-422D-A973-EF23ACFC6833}" presName="hierChild5" presStyleCnt="0"/>
      <dgm:spPr/>
    </dgm:pt>
    <dgm:pt modelId="{D5125EBB-FC73-4D41-86CF-317370F109C8}" type="pres">
      <dgm:prSet presAssocID="{06BD9772-A192-4171-81C0-EBE42E03B88C}" presName="Name37" presStyleLbl="parChTrans1D3" presStyleIdx="15" presStyleCnt="17"/>
      <dgm:spPr/>
    </dgm:pt>
    <dgm:pt modelId="{AC6BE44F-933C-42E0-ADF6-3E4660E5E84A}" type="pres">
      <dgm:prSet presAssocID="{CEA1A631-F598-4419-9BC3-786BAA7BE1FF}" presName="hierRoot2" presStyleCnt="0">
        <dgm:presLayoutVars>
          <dgm:hierBranch val="init"/>
        </dgm:presLayoutVars>
      </dgm:prSet>
      <dgm:spPr/>
    </dgm:pt>
    <dgm:pt modelId="{E8D612A2-BF78-414E-9B1B-850F5AFEC0C8}" type="pres">
      <dgm:prSet presAssocID="{CEA1A631-F598-4419-9BC3-786BAA7BE1FF}" presName="rootComposite" presStyleCnt="0"/>
      <dgm:spPr/>
    </dgm:pt>
    <dgm:pt modelId="{EBDBB203-B929-4FCE-A250-B586CA66338B}" type="pres">
      <dgm:prSet presAssocID="{CEA1A631-F598-4419-9BC3-786BAA7BE1FF}" presName="rootText" presStyleLbl="node3" presStyleIdx="15" presStyleCnt="17">
        <dgm:presLayoutVars>
          <dgm:chPref val="3"/>
        </dgm:presLayoutVars>
      </dgm:prSet>
      <dgm:spPr/>
    </dgm:pt>
    <dgm:pt modelId="{CBF28F52-0050-4885-9E07-A83194D616ED}" type="pres">
      <dgm:prSet presAssocID="{CEA1A631-F598-4419-9BC3-786BAA7BE1FF}" presName="rootConnector" presStyleLbl="node3" presStyleIdx="15" presStyleCnt="17"/>
      <dgm:spPr/>
    </dgm:pt>
    <dgm:pt modelId="{8E0AAEE9-0389-49CF-B3FE-AE9C87B7CD74}" type="pres">
      <dgm:prSet presAssocID="{CEA1A631-F598-4419-9BC3-786BAA7BE1FF}" presName="hierChild4" presStyleCnt="0"/>
      <dgm:spPr/>
    </dgm:pt>
    <dgm:pt modelId="{35167C1D-BF8C-492E-848A-B60F3FDBE187}" type="pres">
      <dgm:prSet presAssocID="{CEA1A631-F598-4419-9BC3-786BAA7BE1FF}" presName="hierChild5" presStyleCnt="0"/>
      <dgm:spPr/>
    </dgm:pt>
    <dgm:pt modelId="{3ED304E6-FD96-43D8-BDC2-F2D94A8F9ECC}" type="pres">
      <dgm:prSet presAssocID="{112D3114-9B5B-45DC-9E17-4985B4F807E2}" presName="hierChild5" presStyleCnt="0"/>
      <dgm:spPr/>
    </dgm:pt>
    <dgm:pt modelId="{02B19CAA-2B66-46D8-9B36-CD179E09D805}" type="pres">
      <dgm:prSet presAssocID="{5FC10B01-BD84-4990-B443-C3CECA815533}" presName="Name37" presStyleLbl="parChTrans1D2" presStyleIdx="9" presStyleCnt="10"/>
      <dgm:spPr/>
    </dgm:pt>
    <dgm:pt modelId="{F291C43B-0918-42D3-8807-E334C9EA6E8A}" type="pres">
      <dgm:prSet presAssocID="{3B078919-77A4-46BC-A5FA-4C7292109855}" presName="hierRoot2" presStyleCnt="0">
        <dgm:presLayoutVars>
          <dgm:hierBranch val="init"/>
        </dgm:presLayoutVars>
      </dgm:prSet>
      <dgm:spPr/>
    </dgm:pt>
    <dgm:pt modelId="{0CB9E67A-B8B6-4CEA-981F-E5C14C5D4335}" type="pres">
      <dgm:prSet presAssocID="{3B078919-77A4-46BC-A5FA-4C7292109855}" presName="rootComposite" presStyleCnt="0"/>
      <dgm:spPr/>
    </dgm:pt>
    <dgm:pt modelId="{8E757587-1C9E-4C89-9E9D-16D21CB553C3}" type="pres">
      <dgm:prSet presAssocID="{3B078919-77A4-46BC-A5FA-4C7292109855}" presName="rootText" presStyleLbl="node2" presStyleIdx="9" presStyleCnt="10">
        <dgm:presLayoutVars>
          <dgm:chPref val="3"/>
        </dgm:presLayoutVars>
      </dgm:prSet>
      <dgm:spPr/>
    </dgm:pt>
    <dgm:pt modelId="{ED27509E-26FD-4935-9001-70FBA2BF97B4}" type="pres">
      <dgm:prSet presAssocID="{3B078919-77A4-46BC-A5FA-4C7292109855}" presName="rootConnector" presStyleLbl="node2" presStyleIdx="9" presStyleCnt="10"/>
      <dgm:spPr/>
    </dgm:pt>
    <dgm:pt modelId="{72926644-AFB4-4906-9C3D-A9E99A32B1EC}" type="pres">
      <dgm:prSet presAssocID="{3B078919-77A4-46BC-A5FA-4C7292109855}" presName="hierChild4" presStyleCnt="0"/>
      <dgm:spPr/>
    </dgm:pt>
    <dgm:pt modelId="{1E28C4CC-28FE-4158-A6E7-68432951855F}" type="pres">
      <dgm:prSet presAssocID="{FBD9E959-C6A8-48E1-A7F2-2B5121873729}" presName="Name37" presStyleLbl="parChTrans1D3" presStyleIdx="16" presStyleCnt="17"/>
      <dgm:spPr/>
    </dgm:pt>
    <dgm:pt modelId="{A017F746-1F58-40E4-AE04-0E13A0D3F352}" type="pres">
      <dgm:prSet presAssocID="{CAF1C12C-0E6C-4FFD-969E-54817A263CE9}" presName="hierRoot2" presStyleCnt="0">
        <dgm:presLayoutVars>
          <dgm:hierBranch val="init"/>
        </dgm:presLayoutVars>
      </dgm:prSet>
      <dgm:spPr/>
    </dgm:pt>
    <dgm:pt modelId="{2615267F-ACB7-46DA-89D7-87F26BED7B67}" type="pres">
      <dgm:prSet presAssocID="{CAF1C12C-0E6C-4FFD-969E-54817A263CE9}" presName="rootComposite" presStyleCnt="0"/>
      <dgm:spPr/>
    </dgm:pt>
    <dgm:pt modelId="{B8C26047-DE77-49F4-860D-BEA82E0D62B8}" type="pres">
      <dgm:prSet presAssocID="{CAF1C12C-0E6C-4FFD-969E-54817A263CE9}" presName="rootText" presStyleLbl="node3" presStyleIdx="16" presStyleCnt="17">
        <dgm:presLayoutVars>
          <dgm:chPref val="3"/>
        </dgm:presLayoutVars>
      </dgm:prSet>
      <dgm:spPr/>
    </dgm:pt>
    <dgm:pt modelId="{6247B8C8-2A93-4FA8-8908-4FDA81FAACFB}" type="pres">
      <dgm:prSet presAssocID="{CAF1C12C-0E6C-4FFD-969E-54817A263CE9}" presName="rootConnector" presStyleLbl="node3" presStyleIdx="16" presStyleCnt="17"/>
      <dgm:spPr/>
    </dgm:pt>
    <dgm:pt modelId="{48C7FE46-B54E-4561-83CA-9915FB62FEDF}" type="pres">
      <dgm:prSet presAssocID="{CAF1C12C-0E6C-4FFD-969E-54817A263CE9}" presName="hierChild4" presStyleCnt="0"/>
      <dgm:spPr/>
    </dgm:pt>
    <dgm:pt modelId="{6854CC9B-5E88-4C49-BBED-752CDFB7C350}" type="pres">
      <dgm:prSet presAssocID="{CAF1C12C-0E6C-4FFD-969E-54817A263CE9}" presName="hierChild5" presStyleCnt="0"/>
      <dgm:spPr/>
    </dgm:pt>
    <dgm:pt modelId="{4C96D3F9-D206-4302-83EF-376DA958F6B2}" type="pres">
      <dgm:prSet presAssocID="{3B078919-77A4-46BC-A5FA-4C7292109855}" presName="hierChild5" presStyleCnt="0"/>
      <dgm:spPr/>
    </dgm:pt>
    <dgm:pt modelId="{D6604D09-182A-49D4-814E-6A6B0F782F51}" type="pres">
      <dgm:prSet presAssocID="{949C308B-C62C-4FAB-B501-E2857CF5702E}" presName="hierChild3" presStyleCnt="0"/>
      <dgm:spPr/>
    </dgm:pt>
  </dgm:ptLst>
  <dgm:cxnLst>
    <dgm:cxn modelId="{A5A21F02-0EFF-4BB4-926F-C72BDAF3D99E}" srcId="{FE9A74D5-8E87-4DBE-9359-840543C4D2E2}" destId="{A8E2213D-3122-4791-B242-67FEA5399CBA}" srcOrd="0" destOrd="0" parTransId="{4745E402-3FBA-4334-A1C7-56C0961672B0}" sibTransId="{203CB5DA-1A3D-41BF-8BA2-B0457062EE47}"/>
    <dgm:cxn modelId="{D41A9102-B119-4A2D-8A94-F2DC2E20A5B5}" type="presOf" srcId="{C4566109-3584-407F-A062-537852EF42A0}" destId="{D45A5E4D-9235-4A7D-A9F6-9FE5ED5B47A2}" srcOrd="0" destOrd="0" presId="urn:microsoft.com/office/officeart/2005/8/layout/orgChart1"/>
    <dgm:cxn modelId="{3751CB04-B1F4-47D8-89A3-B37017B3E2D2}" type="presOf" srcId="{118AB5FB-286D-4B8E-B9A2-92BA78917689}" destId="{2254A174-03CC-4D8E-92FB-B508407321EB}" srcOrd="1" destOrd="0" presId="urn:microsoft.com/office/officeart/2005/8/layout/orgChart1"/>
    <dgm:cxn modelId="{2F96CF08-B240-4818-9CB6-99601CE8D196}" srcId="{112D3114-9B5B-45DC-9E17-4985B4F807E2}" destId="{C9ADFFD1-0051-4EDC-A7DB-7D9CF770681F}" srcOrd="0" destOrd="0" parTransId="{04AEFD1C-1A89-487C-A2C4-203650379F87}" sibTransId="{6C49E91D-C01F-4B85-819E-47ECF2B96B4F}"/>
    <dgm:cxn modelId="{5C92A00C-0904-4D5B-82F1-C2B510B07EBA}" type="presOf" srcId="{CC2B6322-E452-4292-864C-CBD62BA7AF6F}" destId="{2A031BE8-D61A-4339-862B-51DBAFED0283}" srcOrd="0" destOrd="0" presId="urn:microsoft.com/office/officeart/2005/8/layout/orgChart1"/>
    <dgm:cxn modelId="{4681AF0D-7158-43A3-AD7B-3308DE907CD5}" type="presOf" srcId="{70114700-672C-4DAB-BE19-7EE1F6A57DEE}" destId="{7A07C6FC-D168-4BA5-A1A8-1D1F01485E25}" srcOrd="0" destOrd="0" presId="urn:microsoft.com/office/officeart/2005/8/layout/orgChart1"/>
    <dgm:cxn modelId="{CCD77510-745D-4DE2-A038-017F3951C9B3}" type="presOf" srcId="{FBD9E959-C6A8-48E1-A7F2-2B5121873729}" destId="{1E28C4CC-28FE-4158-A6E7-68432951855F}" srcOrd="0" destOrd="0" presId="urn:microsoft.com/office/officeart/2005/8/layout/orgChart1"/>
    <dgm:cxn modelId="{42F9C110-C92E-479F-9422-95DAE1D085AA}" type="presOf" srcId="{C9ADFFD1-0051-4EDC-A7DB-7D9CF770681F}" destId="{F0D37892-BD11-4F9A-A2A8-297D896E7823}" srcOrd="0" destOrd="0" presId="urn:microsoft.com/office/officeart/2005/8/layout/orgChart1"/>
    <dgm:cxn modelId="{F3BD0911-D402-408D-BDAA-042141B9B5E9}" type="presOf" srcId="{1573A93D-4593-4EF6-87BD-BC5085F3C9E0}" destId="{2878921F-C48E-455B-AC17-B7813A13C58F}" srcOrd="0" destOrd="0" presId="urn:microsoft.com/office/officeart/2005/8/layout/orgChart1"/>
    <dgm:cxn modelId="{E8BDC012-A66A-4306-B897-9177D1FF14CA}" type="presOf" srcId="{B49D52BA-B735-476D-8890-9D78B91C6BE6}" destId="{5560982A-0A50-462E-877E-006067D12437}" srcOrd="0" destOrd="0" presId="urn:microsoft.com/office/officeart/2005/8/layout/orgChart1"/>
    <dgm:cxn modelId="{6907C812-9C19-4F8E-AE47-C8CEFA8C431F}" type="presOf" srcId="{E19C7A19-77EE-422D-A973-EF23ACFC6833}" destId="{92C77AD0-DE5D-41D5-B5F3-FF245D470FBC}" srcOrd="1" destOrd="0" presId="urn:microsoft.com/office/officeart/2005/8/layout/orgChart1"/>
    <dgm:cxn modelId="{1971D312-9910-423E-8219-95AC341AE3AB}" type="presOf" srcId="{A8E2213D-3122-4791-B242-67FEA5399CBA}" destId="{089292AB-E942-496D-878F-BA53B260E79A}" srcOrd="0" destOrd="0" presId="urn:microsoft.com/office/officeart/2005/8/layout/orgChart1"/>
    <dgm:cxn modelId="{92A04115-5544-4D88-A84C-B1AB898B8DFB}" type="presOf" srcId="{A5418A4D-FB58-412F-ADA9-94CAC723674F}" destId="{260F5A89-AD5D-4C77-B164-A143B7E8AB49}" srcOrd="0" destOrd="0" presId="urn:microsoft.com/office/officeart/2005/8/layout/orgChart1"/>
    <dgm:cxn modelId="{50C16B15-1B0E-4ACE-896B-B25710753269}" type="presOf" srcId="{C383DF8A-3979-4287-B94E-AFA024CAF91B}" destId="{1ACED34E-7CB6-49D2-8628-F3972783EB7D}" srcOrd="0" destOrd="0" presId="urn:microsoft.com/office/officeart/2005/8/layout/orgChart1"/>
    <dgm:cxn modelId="{B8FB1D19-08E9-4B4B-866F-38A19557FF2B}" type="presOf" srcId="{CAF1C12C-0E6C-4FFD-969E-54817A263CE9}" destId="{B8C26047-DE77-49F4-860D-BEA82E0D62B8}" srcOrd="0" destOrd="0" presId="urn:microsoft.com/office/officeart/2005/8/layout/orgChart1"/>
    <dgm:cxn modelId="{B7C55B19-0509-42DC-B4BD-3C117E516294}" type="presOf" srcId="{8F1A833D-8D8D-48E5-9182-285C2FF1437E}" destId="{A77242B8-16ED-4116-91ED-77CCA7987E6A}" srcOrd="0" destOrd="0" presId="urn:microsoft.com/office/officeart/2005/8/layout/orgChart1"/>
    <dgm:cxn modelId="{CEC2261E-AB42-495D-BEC7-8AB4698ECF9F}" type="presOf" srcId="{7F22D7F1-4B1D-4BD6-829B-F527AB0D64A1}" destId="{D7D3445D-08E7-45D1-A22C-61DD4C052606}" srcOrd="1" destOrd="0" presId="urn:microsoft.com/office/officeart/2005/8/layout/orgChart1"/>
    <dgm:cxn modelId="{2316A521-3A70-4A8B-9104-18C1CBA48D3B}" type="presOf" srcId="{CEA1A631-F598-4419-9BC3-786BAA7BE1FF}" destId="{CBF28F52-0050-4885-9E07-A83194D616ED}" srcOrd="1" destOrd="0" presId="urn:microsoft.com/office/officeart/2005/8/layout/orgChart1"/>
    <dgm:cxn modelId="{DB02DB21-117D-47A2-88C0-20F6F036AA36}" srcId="{2E43D139-A715-475D-A0C4-5C6B7467EE3A}" destId="{BF9780AB-9341-4F45-8A7C-71249DA9536A}" srcOrd="1" destOrd="0" parTransId="{D68EE8F1-D7E8-4316-A695-7DB9F732DB32}" sibTransId="{E42FB070-D433-46EE-B219-4BE23DCABA79}"/>
    <dgm:cxn modelId="{6D17B922-010B-482B-B874-14EAFE5EFADA}" type="presOf" srcId="{43E4B223-FEC8-4CD8-A2E3-2A90EF9AB12B}" destId="{743B26BF-B398-4ED4-8412-76725AA9971D}" srcOrd="0" destOrd="0" presId="urn:microsoft.com/office/officeart/2005/8/layout/orgChart1"/>
    <dgm:cxn modelId="{21B68125-D5FB-4EDF-BA43-FCF5123725F7}" srcId="{949C308B-C62C-4FAB-B501-E2857CF5702E}" destId="{166EB502-7F6F-4F0B-9790-8E488A1F0CC7}" srcOrd="6" destOrd="0" parTransId="{248B5948-8716-48B7-BFA5-010FB22B8786}" sibTransId="{B471E4D1-9B1F-4E75-913D-E9BCEFFE2312}"/>
    <dgm:cxn modelId="{03C82A27-6E68-413B-874B-C3884387066F}" type="presOf" srcId="{89468AAD-9009-43AC-B2DD-9F73CFFDD0E7}" destId="{D3626D98-A899-4E8A-86B3-C691E7300200}" srcOrd="0" destOrd="0" presId="urn:microsoft.com/office/officeart/2005/8/layout/orgChart1"/>
    <dgm:cxn modelId="{F81FC427-D527-4EDE-86EE-A3A426D1CAC4}" type="presOf" srcId="{17081832-795A-4EE6-A555-A5A448B982B1}" destId="{BAE02741-C7E0-472B-B3FA-498B9482E3A5}" srcOrd="0" destOrd="0" presId="urn:microsoft.com/office/officeart/2005/8/layout/orgChart1"/>
    <dgm:cxn modelId="{EEB6302B-6A0B-4957-B6BB-0287C1B903B2}" srcId="{949C308B-C62C-4FAB-B501-E2857CF5702E}" destId="{112D3114-9B5B-45DC-9E17-4985B4F807E2}" srcOrd="8" destOrd="0" parTransId="{923B97E4-9C28-42A8-93B8-4837DA8B7AC0}" sibTransId="{55F2466F-DAF9-4000-9575-2C2E57CE19F4}"/>
    <dgm:cxn modelId="{A003532B-B5BA-4449-981F-AC4949F11FC6}" type="presOf" srcId="{8306C98F-F9F0-4F3E-98E1-64C3C2F8DCAB}" destId="{C8BA562B-69DD-4DC9-B102-2F8EDA4361FB}" srcOrd="0" destOrd="0" presId="urn:microsoft.com/office/officeart/2005/8/layout/orgChart1"/>
    <dgm:cxn modelId="{FEAB1F2C-CE1F-4E45-840F-26BA5145ECB1}" type="presOf" srcId="{118AB5FB-286D-4B8E-B9A2-92BA78917689}" destId="{D72205AE-3042-4FA6-A8BB-43D4BE60BFF6}" srcOrd="0" destOrd="0" presId="urn:microsoft.com/office/officeart/2005/8/layout/orgChart1"/>
    <dgm:cxn modelId="{397ABC2C-0A6B-48BB-ACD9-88F4601A9466}" type="presOf" srcId="{4D4AEC5C-212E-4144-BA49-96F23D456D1E}" destId="{8DE83E75-721B-4B83-9DE0-88B4ECFE2516}" srcOrd="1" destOrd="0" presId="urn:microsoft.com/office/officeart/2005/8/layout/orgChart1"/>
    <dgm:cxn modelId="{11EC772E-DA0B-4EC6-B8C2-594809E5AF28}" type="presOf" srcId="{923B97E4-9C28-42A8-93B8-4837DA8B7AC0}" destId="{CDC5F775-3A48-4DC8-A059-B6BC05D61589}" srcOrd="0" destOrd="0" presId="urn:microsoft.com/office/officeart/2005/8/layout/orgChart1"/>
    <dgm:cxn modelId="{CCD3B531-EECA-4F5A-8BFA-B88839A28B90}" srcId="{112D3114-9B5B-45DC-9E17-4985B4F807E2}" destId="{E19C7A19-77EE-422D-A973-EF23ACFC6833}" srcOrd="1" destOrd="0" parTransId="{9026EC95-6476-43B4-8FD1-322DE9514245}" sibTransId="{0258A31A-E551-4693-9EB1-3D58DFDBF30A}"/>
    <dgm:cxn modelId="{4CC8F831-92B7-45C7-ADD7-21D90365B55C}" type="presOf" srcId="{4745E402-3FBA-4334-A1C7-56C0961672B0}" destId="{8235EC04-BA1F-4746-93E5-AD8FD706B117}" srcOrd="0" destOrd="0" presId="urn:microsoft.com/office/officeart/2005/8/layout/orgChart1"/>
    <dgm:cxn modelId="{F5130833-8169-4088-A2A0-0890A4D91121}" type="presOf" srcId="{949C308B-C62C-4FAB-B501-E2857CF5702E}" destId="{FCE0B953-8249-4028-870F-765F846775C4}" srcOrd="0" destOrd="0" presId="urn:microsoft.com/office/officeart/2005/8/layout/orgChart1"/>
    <dgm:cxn modelId="{51461634-9F79-4D67-98C6-E55F7E09C5E9}" type="presOf" srcId="{CA474ABC-D4F1-483F-A29B-DBBECC9CC964}" destId="{F46653B7-EA35-4F4C-8108-70F97C9F63DA}" srcOrd="0" destOrd="0" presId="urn:microsoft.com/office/officeart/2005/8/layout/orgChart1"/>
    <dgm:cxn modelId="{5D594F36-3EC9-4E65-BE91-B50778E6FB4B}" srcId="{43E4B223-FEC8-4CD8-A2E3-2A90EF9AB12B}" destId="{E732649C-C288-415F-81CF-2F53BB1039E2}" srcOrd="0" destOrd="0" parTransId="{C567BEF1-ED91-44A8-B4B2-DEEFD3C4737A}" sibTransId="{A5055813-863A-4294-B71B-BC2A56F22980}"/>
    <dgm:cxn modelId="{B9CF7C38-EF6F-4CDB-B8F9-06149AEAD465}" type="presOf" srcId="{2E43D139-A715-475D-A0C4-5C6B7467EE3A}" destId="{9AD1145D-52B1-456D-A56B-80ECD3BA08FD}" srcOrd="1" destOrd="0" presId="urn:microsoft.com/office/officeart/2005/8/layout/orgChart1"/>
    <dgm:cxn modelId="{42A90C39-E01E-4963-B16F-FC51D12E4950}" srcId="{BEE4B195-8EAE-4300-865C-B502C3CDE4B4}" destId="{A9C333A6-2E99-471D-AE99-E87C945D6589}" srcOrd="1" destOrd="0" parTransId="{C4566109-3584-407F-A062-537852EF42A0}" sibTransId="{8C91AC5C-F7FE-4CED-97CD-679DF30FD980}"/>
    <dgm:cxn modelId="{76C10C39-1384-49B3-817E-0D4F03BCCDB7}" type="presOf" srcId="{FE9A74D5-8E87-4DBE-9359-840543C4D2E2}" destId="{01527AE3-7092-460A-9086-6EB9B0A65D8D}" srcOrd="0" destOrd="0" presId="urn:microsoft.com/office/officeart/2005/8/layout/orgChart1"/>
    <dgm:cxn modelId="{08B68A60-24E2-4476-A7C1-26BAA7B82982}" srcId="{ECE8EE5E-6DD4-424B-B7A7-9B378090EC99}" destId="{CA474ABC-D4F1-483F-A29B-DBBECC9CC964}" srcOrd="2" destOrd="0" parTransId="{1573A93D-4593-4EF6-87BD-BC5085F3C9E0}" sibTransId="{78C1F140-F83D-4318-A558-5983CF53DA26}"/>
    <dgm:cxn modelId="{5A582761-DF2C-44D4-B07B-6270713F4B60}" type="presOf" srcId="{166EB502-7F6F-4F0B-9790-8E488A1F0CC7}" destId="{25CC9FB3-FD11-4FFB-820C-BA4CA2B52B4C}" srcOrd="0" destOrd="0" presId="urn:microsoft.com/office/officeart/2005/8/layout/orgChart1"/>
    <dgm:cxn modelId="{62832443-3C1C-4209-8EAA-AB58E514FDF9}" type="presOf" srcId="{BEE4B195-8EAE-4300-865C-B502C3CDE4B4}" destId="{647B60A4-8E0B-4337-B34C-BD18F6D07690}" srcOrd="1" destOrd="0" presId="urn:microsoft.com/office/officeart/2005/8/layout/orgChart1"/>
    <dgm:cxn modelId="{28F85C43-E928-47FA-87A3-082400B0B0CF}" type="presOf" srcId="{A8E2213D-3122-4791-B242-67FEA5399CBA}" destId="{68503186-CDC7-4616-B87C-E6D25A773BC3}" srcOrd="1" destOrd="0" presId="urn:microsoft.com/office/officeart/2005/8/layout/orgChart1"/>
    <dgm:cxn modelId="{34021164-6F05-46BE-BD4C-9B6A008A4CF4}" type="presOf" srcId="{2E43D139-A715-475D-A0C4-5C6B7467EE3A}" destId="{C7D25465-33D1-4B87-9D57-5DD632F33D9E}" srcOrd="0" destOrd="0" presId="urn:microsoft.com/office/officeart/2005/8/layout/orgChart1"/>
    <dgm:cxn modelId="{B47B3744-0EB0-4568-8D33-AF3B5EE2746A}" type="presOf" srcId="{C567BEF1-ED91-44A8-B4B2-DEEFD3C4737A}" destId="{9780EA58-D546-4BA2-9CD9-E414E4DD524B}" srcOrd="0" destOrd="0" presId="urn:microsoft.com/office/officeart/2005/8/layout/orgChart1"/>
    <dgm:cxn modelId="{C9257244-4F41-44BA-B8CD-384D4A1636F8}" type="presOf" srcId="{A9C333A6-2E99-471D-AE99-E87C945D6589}" destId="{53799EAA-545B-4C68-86EC-B31F0E989E20}" srcOrd="1" destOrd="0" presId="urn:microsoft.com/office/officeart/2005/8/layout/orgChart1"/>
    <dgm:cxn modelId="{13618B66-E4D9-432D-BAF3-5D2022D62A00}" type="presOf" srcId="{38B74168-7607-40BA-98C5-4319D64196CC}" destId="{E9FE4BE6-C6AC-4D9C-AF50-56F948B948BB}" srcOrd="0" destOrd="0" presId="urn:microsoft.com/office/officeart/2005/8/layout/orgChart1"/>
    <dgm:cxn modelId="{06FCDC47-4334-41A9-8D7F-B0C13180A9D6}" type="presOf" srcId="{112D3114-9B5B-45DC-9E17-4985B4F807E2}" destId="{1CDE5221-E676-424F-B884-0E0C4CEBC3CA}" srcOrd="0" destOrd="0" presId="urn:microsoft.com/office/officeart/2005/8/layout/orgChart1"/>
    <dgm:cxn modelId="{254CA268-EA53-4427-9478-C3FF23FF8217}" type="presOf" srcId="{CC2B6322-E452-4292-864C-CBD62BA7AF6F}" destId="{BB9B934D-C9BF-4D86-BB08-AB42AB18BBC2}" srcOrd="1" destOrd="0" presId="urn:microsoft.com/office/officeart/2005/8/layout/orgChart1"/>
    <dgm:cxn modelId="{E463774A-2739-4C20-A268-20CDB2006781}" type="presOf" srcId="{CAF1C12C-0E6C-4FFD-969E-54817A263CE9}" destId="{6247B8C8-2A93-4FA8-8908-4FDA81FAACFB}" srcOrd="1" destOrd="0" presId="urn:microsoft.com/office/officeart/2005/8/layout/orgChart1"/>
    <dgm:cxn modelId="{5F610B6C-73A9-4ECD-9AF2-37D4985DBC32}" type="presOf" srcId="{04AEFD1C-1A89-487C-A2C4-203650379F87}" destId="{F4974FD8-B41A-43DF-B8A7-B7D61BA18B24}" srcOrd="0" destOrd="0" presId="urn:microsoft.com/office/officeart/2005/8/layout/orgChart1"/>
    <dgm:cxn modelId="{443FEE6C-78A5-4E1C-92EE-7A55B4C86497}" srcId="{949C308B-C62C-4FAB-B501-E2857CF5702E}" destId="{2E43D139-A715-475D-A0C4-5C6B7467EE3A}" srcOrd="0" destOrd="0" parTransId="{89468AAD-9009-43AC-B2DD-9F73CFFDD0E7}" sibTransId="{8C58E152-E01D-44CD-869B-5556FFB6CA84}"/>
    <dgm:cxn modelId="{20ED226D-C45E-455C-BFA5-81CB513784E6}" type="presOf" srcId="{7C0B82C3-BE9F-4915-85A7-A615415ABAE2}" destId="{1BDDD423-AD2E-4AB6-85A9-F5F845B00C7B}" srcOrd="0" destOrd="0" presId="urn:microsoft.com/office/officeart/2005/8/layout/orgChart1"/>
    <dgm:cxn modelId="{1C2AAF70-2924-433E-99C7-F519E513A2D3}" srcId="{F4338355-7D16-476D-9EE0-9D2488F75621}" destId="{949C308B-C62C-4FAB-B501-E2857CF5702E}" srcOrd="0" destOrd="0" parTransId="{746AD15C-E87E-4B91-BA58-80B37BEDAAA2}" sibTransId="{5A7A6F15-18A9-489B-893C-42545A18845E}"/>
    <dgm:cxn modelId="{A6786172-8035-43DA-BD5D-09466005DB27}" srcId="{166EB502-7F6F-4F0B-9790-8E488A1F0CC7}" destId="{8306C98F-F9F0-4F3E-98E1-64C3C2F8DCAB}" srcOrd="1" destOrd="0" parTransId="{E63C394F-E691-4F9F-9B77-38599128814E}" sibTransId="{F7234455-E7D1-4BB5-80B5-D07897C80EB9}"/>
    <dgm:cxn modelId="{967FF652-33A2-40A0-97D2-C06FF7BD07ED}" type="presOf" srcId="{09C40128-5C35-4094-81E6-1C75BC7AE4EA}" destId="{72CCC399-7F4F-4207-8CD1-C271B8F61AB9}" srcOrd="0" destOrd="0" presId="urn:microsoft.com/office/officeart/2005/8/layout/orgChart1"/>
    <dgm:cxn modelId="{2D845774-D9C4-4923-9075-5CB786E5D2C2}" type="presOf" srcId="{949C308B-C62C-4FAB-B501-E2857CF5702E}" destId="{0B7C3C2B-769B-48F6-ABAE-9A681F46D521}" srcOrd="1" destOrd="0" presId="urn:microsoft.com/office/officeart/2005/8/layout/orgChart1"/>
    <dgm:cxn modelId="{CEAA9775-2B24-40D8-B357-1686B67AC59C}" srcId="{2E43D139-A715-475D-A0C4-5C6B7467EE3A}" destId="{09C40128-5C35-4094-81E6-1C75BC7AE4EA}" srcOrd="0" destOrd="0" parTransId="{7BEE334A-AA60-4DA6-8631-B806BBA0019F}" sibTransId="{9BF42B4E-286A-454D-80B4-2AD1F7BBF10D}"/>
    <dgm:cxn modelId="{E2FEFD75-9451-496B-9A50-E1E7763A00FE}" type="presOf" srcId="{09C40128-5C35-4094-81E6-1C75BC7AE4EA}" destId="{57B2E14B-5104-4A96-89C3-608252AEFAFD}" srcOrd="1" destOrd="0" presId="urn:microsoft.com/office/officeart/2005/8/layout/orgChart1"/>
    <dgm:cxn modelId="{06191056-572D-431F-A2A7-FA432FBE5520}" srcId="{949C308B-C62C-4FAB-B501-E2857CF5702E}" destId="{43E4B223-FEC8-4CD8-A2E3-2A90EF9AB12B}" srcOrd="1" destOrd="0" parTransId="{6BBB6BE4-B6F8-4F16-B7BA-8F4853B022F9}" sibTransId="{396EED1D-7FE9-4B37-85D5-4B2D968A4376}"/>
    <dgm:cxn modelId="{E776B856-1723-4119-80C6-89927EE3D1C1}" type="presOf" srcId="{97979397-58AB-4BEC-B6C1-01EB72C120A6}" destId="{62F57230-8074-4AD6-8B82-F6A41CFE256C}" srcOrd="0" destOrd="0" presId="urn:microsoft.com/office/officeart/2005/8/layout/orgChart1"/>
    <dgm:cxn modelId="{B31F0877-BFA5-4010-BE5E-40A207EE0DBF}" type="presOf" srcId="{ECE8EE5E-6DD4-424B-B7A7-9B378090EC99}" destId="{B309B8D2-A1BC-492D-8CDF-B63114E8269D}" srcOrd="1" destOrd="0" presId="urn:microsoft.com/office/officeart/2005/8/layout/orgChart1"/>
    <dgm:cxn modelId="{A7B60C79-9A30-40BA-974E-72D719AB5ACC}" type="presOf" srcId="{BA9C802D-6543-47F8-8857-663CE8F87EC4}" destId="{64660685-7BB3-4A24-B373-06EA75F078DC}" srcOrd="1" destOrd="0" presId="urn:microsoft.com/office/officeart/2005/8/layout/orgChart1"/>
    <dgm:cxn modelId="{F3BD9679-B380-4315-9C6D-C0CC68A15BA1}" srcId="{112D3114-9B5B-45DC-9E17-4985B4F807E2}" destId="{CEA1A631-F598-4419-9BC3-786BAA7BE1FF}" srcOrd="2" destOrd="0" parTransId="{06BD9772-A192-4171-81C0-EBE42E03B88C}" sibTransId="{EA3B3F4E-70E0-45C5-ADF6-9A22B672CE84}"/>
    <dgm:cxn modelId="{3372F786-2BF1-4AA5-9884-5627AAE31F53}" type="presOf" srcId="{ECE8EE5E-6DD4-424B-B7A7-9B378090EC99}" destId="{C440C318-7CC9-4AFA-BBBB-EBA70C3486D3}" srcOrd="0" destOrd="0" presId="urn:microsoft.com/office/officeart/2005/8/layout/orgChart1"/>
    <dgm:cxn modelId="{21BB468A-16AA-45E0-B175-66096C2E4167}" type="presOf" srcId="{248B5948-8716-48B7-BFA5-010FB22B8786}" destId="{166CDA90-7A76-482C-9B5F-CA9310FFFCEA}" srcOrd="0" destOrd="0" presId="urn:microsoft.com/office/officeart/2005/8/layout/orgChart1"/>
    <dgm:cxn modelId="{4852238D-777C-4E79-86B4-8D51272E2C75}" type="presOf" srcId="{8306C98F-F9F0-4F3E-98E1-64C3C2F8DCAB}" destId="{38F60633-6ED0-455D-AE41-BEA28979B958}" srcOrd="1" destOrd="0" presId="urn:microsoft.com/office/officeart/2005/8/layout/orgChart1"/>
    <dgm:cxn modelId="{523E7E8D-DA13-444F-B349-29209EF604B7}" type="presOf" srcId="{BF9780AB-9341-4F45-8A7C-71249DA9536A}" destId="{45E3512C-C759-4B16-812F-F25168D87F72}" srcOrd="1" destOrd="0" presId="urn:microsoft.com/office/officeart/2005/8/layout/orgChart1"/>
    <dgm:cxn modelId="{C7395A92-B4C8-4232-9CA6-A6AA013FC7F1}" srcId="{949C308B-C62C-4FAB-B501-E2857CF5702E}" destId="{7C0B82C3-BE9F-4915-85A7-A615415ABAE2}" srcOrd="7" destOrd="0" parTransId="{B49D52BA-B735-476D-8890-9D78B91C6BE6}" sibTransId="{FC0EEBA8-0FFF-43BE-9C33-CF73C2B88496}"/>
    <dgm:cxn modelId="{2D1E4494-448F-45E8-9861-05CEC84E7530}" type="presOf" srcId="{CA474ABC-D4F1-483F-A29B-DBBECC9CC964}" destId="{7EF09093-D9A0-4AF2-883D-B96B34E74B35}" srcOrd="1" destOrd="0" presId="urn:microsoft.com/office/officeart/2005/8/layout/orgChart1"/>
    <dgm:cxn modelId="{57A76B94-DC74-48C9-9CEB-8661133AE966}" srcId="{949C308B-C62C-4FAB-B501-E2857CF5702E}" destId="{BEE4B195-8EAE-4300-865C-B502C3CDE4B4}" srcOrd="3" destOrd="0" parTransId="{97979397-58AB-4BEC-B6C1-01EB72C120A6}" sibTransId="{D83E4836-D8D3-4195-B3A6-C1E57879E13C}"/>
    <dgm:cxn modelId="{3C496295-45A5-4311-8916-6C37FCF6DEBA}" type="presOf" srcId="{CEA1A631-F598-4419-9BC3-786BAA7BE1FF}" destId="{EBDBB203-B929-4FCE-A250-B586CA66338B}" srcOrd="0" destOrd="0" presId="urn:microsoft.com/office/officeart/2005/8/layout/orgChart1"/>
    <dgm:cxn modelId="{3F4F5596-CE8D-4E25-AD2B-D342E6500001}" type="presOf" srcId="{BF9780AB-9341-4F45-8A7C-71249DA9536A}" destId="{CBFE334A-ED29-4C87-A2A7-F944242A38BC}" srcOrd="0" destOrd="0" presId="urn:microsoft.com/office/officeart/2005/8/layout/orgChart1"/>
    <dgm:cxn modelId="{B01CA997-27AA-471D-B462-2180BA5C9673}" type="presOf" srcId="{7C0B82C3-BE9F-4915-85A7-A615415ABAE2}" destId="{9515A47E-EED1-4148-8E2D-D9B1761726E1}" srcOrd="1" destOrd="0" presId="urn:microsoft.com/office/officeart/2005/8/layout/orgChart1"/>
    <dgm:cxn modelId="{63D22A98-A440-435C-A431-500EDCA9BCD0}" srcId="{949C308B-C62C-4FAB-B501-E2857CF5702E}" destId="{7F22D7F1-4B1D-4BD6-829B-F527AB0D64A1}" srcOrd="5" destOrd="0" parTransId="{DDC85110-FB62-4873-B26E-8B22E5F78F1D}" sibTransId="{3FB2544A-D4FE-4AFC-9E97-C9F3483B6192}"/>
    <dgm:cxn modelId="{9258DFA2-CA52-4B04-9466-F817D11E37D4}" type="presOf" srcId="{7F22D7F1-4B1D-4BD6-829B-F527AB0D64A1}" destId="{8AB47AF3-D74E-48BE-B136-F379AE308498}" srcOrd="0" destOrd="0" presId="urn:microsoft.com/office/officeart/2005/8/layout/orgChart1"/>
    <dgm:cxn modelId="{F3301DA6-71AC-4B48-A0AB-C68B3D21759E}" type="presOf" srcId="{4D4AEC5C-212E-4144-BA49-96F23D456D1E}" destId="{9CCF40BA-6ABB-43F3-A928-170ED7288BAC}" srcOrd="0" destOrd="0" presId="urn:microsoft.com/office/officeart/2005/8/layout/orgChart1"/>
    <dgm:cxn modelId="{572600AC-0C1F-4E62-A3FB-7CDD452CD1EB}" type="presOf" srcId="{166EB502-7F6F-4F0B-9790-8E488A1F0CC7}" destId="{C7F7DED9-1B73-41FB-9E45-1FE49E4311E1}" srcOrd="1" destOrd="0" presId="urn:microsoft.com/office/officeart/2005/8/layout/orgChart1"/>
    <dgm:cxn modelId="{50F98BB2-F776-48FA-9FC6-7B37E9D65773}" type="presOf" srcId="{E732649C-C288-415F-81CF-2F53BB1039E2}" destId="{056908BB-EC9B-42FA-9E5E-2196B8C8B287}" srcOrd="1" destOrd="0" presId="urn:microsoft.com/office/officeart/2005/8/layout/orgChart1"/>
    <dgm:cxn modelId="{38BA98B3-DAF1-4743-A8A6-E2E911F377EA}" type="presOf" srcId="{E19C7A19-77EE-422D-A973-EF23ACFC6833}" destId="{51D0BD01-D934-49BC-A0FE-BE8C1AD0F1ED}" srcOrd="0" destOrd="0" presId="urn:microsoft.com/office/officeart/2005/8/layout/orgChart1"/>
    <dgm:cxn modelId="{5E2FCFB4-F50C-4E9D-997B-7605A6F463B1}" type="presOf" srcId="{3B078919-77A4-46BC-A5FA-4C7292109855}" destId="{8E757587-1C9E-4C89-9E9D-16D21CB553C3}" srcOrd="0" destOrd="0" presId="urn:microsoft.com/office/officeart/2005/8/layout/orgChart1"/>
    <dgm:cxn modelId="{28CEE8BA-5F21-4DEF-822E-D33ED71DFA88}" type="presOf" srcId="{7BEE334A-AA60-4DA6-8631-B806BBA0019F}" destId="{416679F1-FEA6-4CE4-AA87-632C7E8B5B57}" srcOrd="0" destOrd="0" presId="urn:microsoft.com/office/officeart/2005/8/layout/orgChart1"/>
    <dgm:cxn modelId="{42CA13BB-CFFB-4277-9A1C-287DB4C29463}" type="presOf" srcId="{BA9C802D-6543-47F8-8857-663CE8F87EC4}" destId="{FA671562-C125-4399-9DC2-402584E10AAE}" srcOrd="0" destOrd="0" presId="urn:microsoft.com/office/officeart/2005/8/layout/orgChart1"/>
    <dgm:cxn modelId="{C4CEA5BC-41E0-4DFF-AF82-11A1B8F79C19}" srcId="{ECE8EE5E-6DD4-424B-B7A7-9B378090EC99}" destId="{CC2B6322-E452-4292-864C-CBD62BA7AF6F}" srcOrd="0" destOrd="0" parTransId="{A5418A4D-FB58-412F-ADA9-94CAC723674F}" sibTransId="{39A12EEB-C4E7-40D1-8183-58D3DCC6CB98}"/>
    <dgm:cxn modelId="{EB4E56BF-6853-4510-AE47-41F8F62043FC}" type="presOf" srcId="{FE9A74D5-8E87-4DBE-9359-840543C4D2E2}" destId="{1E40FD26-1ED0-4960-AED7-811949B809CE}" srcOrd="1" destOrd="0" presId="urn:microsoft.com/office/officeart/2005/8/layout/orgChart1"/>
    <dgm:cxn modelId="{F70C9FBF-41BD-4561-98A4-49FEB7D4A82E}" type="presOf" srcId="{C9ADFFD1-0051-4EDC-A7DB-7D9CF770681F}" destId="{C32D4D44-EF05-45BF-87C5-C89268C6F769}" srcOrd="1" destOrd="0" presId="urn:microsoft.com/office/officeart/2005/8/layout/orgChart1"/>
    <dgm:cxn modelId="{FA1E3DC1-4BAC-4E1D-B08D-9374B1769C0B}" type="presOf" srcId="{D68EE8F1-D7E8-4316-A695-7DB9F732DB32}" destId="{73B7454B-7C29-4A25-B9E1-95990B9417CB}" srcOrd="0" destOrd="0" presId="urn:microsoft.com/office/officeart/2005/8/layout/orgChart1"/>
    <dgm:cxn modelId="{F97DDCC8-07D3-4BB3-8D53-E2BEB3541127}" type="presOf" srcId="{06BD9772-A192-4171-81C0-EBE42E03B88C}" destId="{D5125EBB-FC73-4D41-86CF-317370F109C8}" srcOrd="0" destOrd="0" presId="urn:microsoft.com/office/officeart/2005/8/layout/orgChart1"/>
    <dgm:cxn modelId="{18974DD2-A0CB-4A57-92E6-D5A3B8011DF1}" type="presOf" srcId="{6BBB6BE4-B6F8-4F16-B7BA-8F4853B022F9}" destId="{4734D15F-FC07-4633-8E04-087472A7B088}" srcOrd="0" destOrd="0" presId="urn:microsoft.com/office/officeart/2005/8/layout/orgChart1"/>
    <dgm:cxn modelId="{4FA217D7-AB27-4C80-A9C0-9188453E4CA0}" type="presOf" srcId="{5FC10B01-BD84-4990-B443-C3CECA815533}" destId="{02B19CAA-2B66-46D8-9B36-CD179E09D805}" srcOrd="0" destOrd="0" presId="urn:microsoft.com/office/officeart/2005/8/layout/orgChart1"/>
    <dgm:cxn modelId="{B03350D8-BF9C-46AF-9055-E69EC26E24FA}" srcId="{ECE8EE5E-6DD4-424B-B7A7-9B378090EC99}" destId="{D3B5ACEB-25B2-4749-8D01-E914F9D83ACC}" srcOrd="1" destOrd="0" parTransId="{38B74168-7607-40BA-98C5-4319D64196CC}" sibTransId="{08ED5C8E-69EC-40EC-936F-449D2AB66346}"/>
    <dgm:cxn modelId="{2E1BCED9-151A-48D5-9A6B-310876EB25CD}" srcId="{3B078919-77A4-46BC-A5FA-4C7292109855}" destId="{CAF1C12C-0E6C-4FFD-969E-54817A263CE9}" srcOrd="0" destOrd="0" parTransId="{FBD9E959-C6A8-48E1-A7F2-2B5121873729}" sibTransId="{B6605B35-8B7E-490C-BD14-003ED0A2B8EC}"/>
    <dgm:cxn modelId="{BF75A9DA-6706-46DF-A6FF-EC5C141BFFA1}" type="presOf" srcId="{E732649C-C288-415F-81CF-2F53BB1039E2}" destId="{DD05CDE8-1E1B-4A7C-B2F4-B2071C622DC2}" srcOrd="0" destOrd="0" presId="urn:microsoft.com/office/officeart/2005/8/layout/orgChart1"/>
    <dgm:cxn modelId="{9275A1DC-8751-4015-8EC7-63A18F555DA5}" type="presOf" srcId="{4EFA4FD8-499E-412C-BC8E-70D091BDAE36}" destId="{8E35F76B-151C-4379-8499-5AD1099B5BB5}" srcOrd="0" destOrd="0" presId="urn:microsoft.com/office/officeart/2005/8/layout/orgChart1"/>
    <dgm:cxn modelId="{2B5DA7DC-98CF-4462-9DBB-CB67E75A76C6}" srcId="{BEE4B195-8EAE-4300-865C-B502C3CDE4B4}" destId="{70114700-672C-4DAB-BE19-7EE1F6A57DEE}" srcOrd="0" destOrd="0" parTransId="{4EFA4FD8-499E-412C-BC8E-70D091BDAE36}" sibTransId="{D9430D4E-F854-4436-B6F8-F15FFB622041}"/>
    <dgm:cxn modelId="{66F942DD-1CE4-4362-B6A8-6C2C6F81FC73}" type="presOf" srcId="{D3B5ACEB-25B2-4749-8D01-E914F9D83ACC}" destId="{4117C900-0825-4F16-A861-1F0922CF8693}" srcOrd="1" destOrd="0" presId="urn:microsoft.com/office/officeart/2005/8/layout/orgChart1"/>
    <dgm:cxn modelId="{185B7ADF-9DB6-4086-BAD6-6146CD76E8E5}" type="presOf" srcId="{9026EC95-6476-43B4-8FD1-322DE9514245}" destId="{6F0CC8B9-FA6E-4F35-9A12-A02D422A5DCC}" srcOrd="0" destOrd="0" presId="urn:microsoft.com/office/officeart/2005/8/layout/orgChart1"/>
    <dgm:cxn modelId="{469FE2E0-55FD-442B-A0DF-785C3ACA37CF}" type="presOf" srcId="{BEE4B195-8EAE-4300-865C-B502C3CDE4B4}" destId="{13334B90-1978-42FC-B5DB-BDE4AAD3B63F}" srcOrd="0" destOrd="0" presId="urn:microsoft.com/office/officeart/2005/8/layout/orgChart1"/>
    <dgm:cxn modelId="{CE4769E1-BFB2-4AAA-A89E-BB5A30462496}" type="presOf" srcId="{43E4B223-FEC8-4CD8-A2E3-2A90EF9AB12B}" destId="{227E4618-2CF6-47BF-BA74-AD625697ECF4}" srcOrd="1" destOrd="0" presId="urn:microsoft.com/office/officeart/2005/8/layout/orgChart1"/>
    <dgm:cxn modelId="{ECC0F2E7-C09E-4666-856C-9196B7E648AF}" type="presOf" srcId="{E63C394F-E691-4F9F-9B77-38599128814E}" destId="{77E0F0C4-3341-4515-A563-F9881E8E7F9A}" srcOrd="0" destOrd="0" presId="urn:microsoft.com/office/officeart/2005/8/layout/orgChart1"/>
    <dgm:cxn modelId="{58CCD5E8-BA05-41EE-868C-FDB6CD771FC3}" type="presOf" srcId="{F5126FA6-CFAD-4F3F-A6B2-388EDE964043}" destId="{368EE4E8-CAC2-436C-ADEE-4246E924997C}" srcOrd="0" destOrd="0" presId="urn:microsoft.com/office/officeart/2005/8/layout/orgChart1"/>
    <dgm:cxn modelId="{93D3B3EA-79A5-4686-BA65-09680741545E}" type="presOf" srcId="{BC216FEB-7B8C-4B82-B48C-3919537AADFA}" destId="{718F5D03-EFD1-4D0F-95F8-BDA3E9A3FB2A}" srcOrd="0" destOrd="0" presId="urn:microsoft.com/office/officeart/2005/8/layout/orgChart1"/>
    <dgm:cxn modelId="{BC165FEC-46FD-41B9-AEF7-457C4DD8CAC0}" type="presOf" srcId="{112D3114-9B5B-45DC-9E17-4985B4F807E2}" destId="{3B3875A8-82AC-4003-A7CF-D32312ED0C40}" srcOrd="1" destOrd="0" presId="urn:microsoft.com/office/officeart/2005/8/layout/orgChart1"/>
    <dgm:cxn modelId="{AE746FEE-3D28-46DC-A3D7-92AD5C4948BA}" srcId="{43E4B223-FEC8-4CD8-A2E3-2A90EF9AB12B}" destId="{BA9C802D-6543-47F8-8857-663CE8F87EC4}" srcOrd="1" destOrd="0" parTransId="{17081832-795A-4EE6-A555-A5A448B982B1}" sibTransId="{2436405B-14DB-4E29-9087-6832F865AFD4}"/>
    <dgm:cxn modelId="{1EE57BEE-A49C-4F6B-9108-5AA4CF46AE8A}" srcId="{949C308B-C62C-4FAB-B501-E2857CF5702E}" destId="{ECE8EE5E-6DD4-424B-B7A7-9B378090EC99}" srcOrd="2" destOrd="0" parTransId="{F5126FA6-CFAD-4F3F-A6B2-388EDE964043}" sibTransId="{AFD7061C-AEEC-4143-A614-E3D9332F64B9}"/>
    <dgm:cxn modelId="{9BDBA6EE-C983-47EB-956E-063503839FF8}" srcId="{7C0B82C3-BE9F-4915-85A7-A615415ABAE2}" destId="{118AB5FB-286D-4B8E-B9A2-92BA78917689}" srcOrd="0" destOrd="0" parTransId="{BC216FEB-7B8C-4B82-B48C-3919537AADFA}" sibTransId="{9017E41D-5CF3-4919-A527-FB975082E3F4}"/>
    <dgm:cxn modelId="{1617EAEF-CD9D-44E2-A3C8-332CD244CE8D}" srcId="{949C308B-C62C-4FAB-B501-E2857CF5702E}" destId="{3B078919-77A4-46BC-A5FA-4C7292109855}" srcOrd="9" destOrd="0" parTransId="{5FC10B01-BD84-4990-B443-C3CECA815533}" sibTransId="{42750DF0-6AFA-406B-9E8B-D6BDAE3FE036}"/>
    <dgm:cxn modelId="{10F793F0-D86B-406D-9F02-AEB8CE8B22D1}" type="presOf" srcId="{F4338355-7D16-476D-9EE0-9D2488F75621}" destId="{F9799A17-989F-4EDE-ADBC-B5D5A8F33A56}" srcOrd="0" destOrd="0" presId="urn:microsoft.com/office/officeart/2005/8/layout/orgChart1"/>
    <dgm:cxn modelId="{8FC39BF0-88FC-4BCE-9BF7-EB211335CC78}" type="presOf" srcId="{A9C333A6-2E99-471D-AE99-E87C945D6589}" destId="{CCD2AFAC-5566-43DC-9C82-8BB5ADDE43C3}" srcOrd="0" destOrd="0" presId="urn:microsoft.com/office/officeart/2005/8/layout/orgChart1"/>
    <dgm:cxn modelId="{D6251FF3-3C78-46E7-BB57-BB857C9AD10D}" type="presOf" srcId="{70114700-672C-4DAB-BE19-7EE1F6A57DEE}" destId="{69673E2A-90E5-4369-837F-C7E9910B2A03}" srcOrd="1" destOrd="0" presId="urn:microsoft.com/office/officeart/2005/8/layout/orgChart1"/>
    <dgm:cxn modelId="{55C97AF8-1B9E-4E81-9141-5A7FED88A2E6}" srcId="{166EB502-7F6F-4F0B-9790-8E488A1F0CC7}" destId="{4D4AEC5C-212E-4144-BA49-96F23D456D1E}" srcOrd="0" destOrd="0" parTransId="{8F1A833D-8D8D-48E5-9182-285C2FF1437E}" sibTransId="{E3441F04-FE92-4B3A-A069-E949A44AABA1}"/>
    <dgm:cxn modelId="{52E9DBF8-BFC3-456F-8ACA-36CECCB5794D}" type="presOf" srcId="{DDC85110-FB62-4873-B26E-8B22E5F78F1D}" destId="{6A34ECAF-72BE-4E43-B65A-D5F25DB4A0C8}" srcOrd="0" destOrd="0" presId="urn:microsoft.com/office/officeart/2005/8/layout/orgChart1"/>
    <dgm:cxn modelId="{788CD1F9-6960-4948-B700-90E899F39072}" type="presOf" srcId="{D3B5ACEB-25B2-4749-8D01-E914F9D83ACC}" destId="{69CA0FD2-1EE1-437D-851A-AC62F0D18DC0}" srcOrd="0" destOrd="0" presId="urn:microsoft.com/office/officeart/2005/8/layout/orgChart1"/>
    <dgm:cxn modelId="{C35967FB-8F6B-4E1C-8135-E046760346D6}" type="presOf" srcId="{3B078919-77A4-46BC-A5FA-4C7292109855}" destId="{ED27509E-26FD-4935-9001-70FBA2BF97B4}" srcOrd="1" destOrd="0" presId="urn:microsoft.com/office/officeart/2005/8/layout/orgChart1"/>
    <dgm:cxn modelId="{C0213FFF-706C-47D5-B08C-242CC2D13780}" srcId="{949C308B-C62C-4FAB-B501-E2857CF5702E}" destId="{FE9A74D5-8E87-4DBE-9359-840543C4D2E2}" srcOrd="4" destOrd="0" parTransId="{C383DF8A-3979-4287-B94E-AFA024CAF91B}" sibTransId="{56BB2D3F-EB79-4719-925B-50642A110787}"/>
    <dgm:cxn modelId="{1742411B-599F-4F20-A2C4-F34BCEF8519F}" type="presParOf" srcId="{F9799A17-989F-4EDE-ADBC-B5D5A8F33A56}" destId="{2E0F3B68-1285-4F00-9458-A1350AF4B699}" srcOrd="0" destOrd="0" presId="urn:microsoft.com/office/officeart/2005/8/layout/orgChart1"/>
    <dgm:cxn modelId="{29C9D8A7-072D-4131-96B2-41D2DF3BBC93}" type="presParOf" srcId="{2E0F3B68-1285-4F00-9458-A1350AF4B699}" destId="{3A251C6D-3F03-4652-9F5D-BCFF6F5C1243}" srcOrd="0" destOrd="0" presId="urn:microsoft.com/office/officeart/2005/8/layout/orgChart1"/>
    <dgm:cxn modelId="{2743F868-E9B7-4A44-A9DB-9F15096321C6}" type="presParOf" srcId="{3A251C6D-3F03-4652-9F5D-BCFF6F5C1243}" destId="{FCE0B953-8249-4028-870F-765F846775C4}" srcOrd="0" destOrd="0" presId="urn:microsoft.com/office/officeart/2005/8/layout/orgChart1"/>
    <dgm:cxn modelId="{A5B2BCC1-46DD-4D49-8BE6-91B7BFC3F715}" type="presParOf" srcId="{3A251C6D-3F03-4652-9F5D-BCFF6F5C1243}" destId="{0B7C3C2B-769B-48F6-ABAE-9A681F46D521}" srcOrd="1" destOrd="0" presId="urn:microsoft.com/office/officeart/2005/8/layout/orgChart1"/>
    <dgm:cxn modelId="{3CDC10C1-97C2-4E31-800E-83B6EA2D3E77}" type="presParOf" srcId="{2E0F3B68-1285-4F00-9458-A1350AF4B699}" destId="{59CFF8C7-17E2-46C1-BE4F-7AB30E574B36}" srcOrd="1" destOrd="0" presId="urn:microsoft.com/office/officeart/2005/8/layout/orgChart1"/>
    <dgm:cxn modelId="{772C0FA8-32A3-42A3-8345-73FEB17DC95E}" type="presParOf" srcId="{59CFF8C7-17E2-46C1-BE4F-7AB30E574B36}" destId="{D3626D98-A899-4E8A-86B3-C691E7300200}" srcOrd="0" destOrd="0" presId="urn:microsoft.com/office/officeart/2005/8/layout/orgChart1"/>
    <dgm:cxn modelId="{9EFE62CA-C5A5-4F4D-A27E-B3BB8FD15C59}" type="presParOf" srcId="{59CFF8C7-17E2-46C1-BE4F-7AB30E574B36}" destId="{A73D4081-71C5-44F2-997B-0C7E69008791}" srcOrd="1" destOrd="0" presId="urn:microsoft.com/office/officeart/2005/8/layout/orgChart1"/>
    <dgm:cxn modelId="{F3DF7A3A-B2B7-4EDC-BC33-7326045030F2}" type="presParOf" srcId="{A73D4081-71C5-44F2-997B-0C7E69008791}" destId="{5984070F-FF95-44C4-90AE-3967EA079DC9}" srcOrd="0" destOrd="0" presId="urn:microsoft.com/office/officeart/2005/8/layout/orgChart1"/>
    <dgm:cxn modelId="{81757FAA-40AF-449C-BD44-99D947B027B8}" type="presParOf" srcId="{5984070F-FF95-44C4-90AE-3967EA079DC9}" destId="{C7D25465-33D1-4B87-9D57-5DD632F33D9E}" srcOrd="0" destOrd="0" presId="urn:microsoft.com/office/officeart/2005/8/layout/orgChart1"/>
    <dgm:cxn modelId="{C1D3B560-3A7F-4BBE-8433-AF1364AFE9CC}" type="presParOf" srcId="{5984070F-FF95-44C4-90AE-3967EA079DC9}" destId="{9AD1145D-52B1-456D-A56B-80ECD3BA08FD}" srcOrd="1" destOrd="0" presId="urn:microsoft.com/office/officeart/2005/8/layout/orgChart1"/>
    <dgm:cxn modelId="{BF3ECB7F-6F70-45C2-8BB4-CB37FA561FB6}" type="presParOf" srcId="{A73D4081-71C5-44F2-997B-0C7E69008791}" destId="{425DFA9A-9705-436D-89E4-B700DF553A0D}" srcOrd="1" destOrd="0" presId="urn:microsoft.com/office/officeart/2005/8/layout/orgChart1"/>
    <dgm:cxn modelId="{98F43A5B-3A84-4F1D-A5CD-BA37B76715B8}" type="presParOf" srcId="{425DFA9A-9705-436D-89E4-B700DF553A0D}" destId="{416679F1-FEA6-4CE4-AA87-632C7E8B5B57}" srcOrd="0" destOrd="0" presId="urn:microsoft.com/office/officeart/2005/8/layout/orgChart1"/>
    <dgm:cxn modelId="{D79F2793-5FC8-4DBD-8CBA-83A79BF4A068}" type="presParOf" srcId="{425DFA9A-9705-436D-89E4-B700DF553A0D}" destId="{B9BBB57D-F02F-450E-96A4-FFDB11BBEA92}" srcOrd="1" destOrd="0" presId="urn:microsoft.com/office/officeart/2005/8/layout/orgChart1"/>
    <dgm:cxn modelId="{0E96BC4E-7740-4A07-A5AE-DDDFD0BB3C27}" type="presParOf" srcId="{B9BBB57D-F02F-450E-96A4-FFDB11BBEA92}" destId="{FFDA3966-F30C-4B6A-9B18-37F76CF3558F}" srcOrd="0" destOrd="0" presId="urn:microsoft.com/office/officeart/2005/8/layout/orgChart1"/>
    <dgm:cxn modelId="{C676BECB-0DAF-41E0-B5AC-651C7CF3364D}" type="presParOf" srcId="{FFDA3966-F30C-4B6A-9B18-37F76CF3558F}" destId="{72CCC399-7F4F-4207-8CD1-C271B8F61AB9}" srcOrd="0" destOrd="0" presId="urn:microsoft.com/office/officeart/2005/8/layout/orgChart1"/>
    <dgm:cxn modelId="{EAA62CEA-3741-45A6-BC2B-AA6775EB9463}" type="presParOf" srcId="{FFDA3966-F30C-4B6A-9B18-37F76CF3558F}" destId="{57B2E14B-5104-4A96-89C3-608252AEFAFD}" srcOrd="1" destOrd="0" presId="urn:microsoft.com/office/officeart/2005/8/layout/orgChart1"/>
    <dgm:cxn modelId="{E3D02B32-14C8-4F31-B36B-B43F98E04FC0}" type="presParOf" srcId="{B9BBB57D-F02F-450E-96A4-FFDB11BBEA92}" destId="{873B3A92-C39C-40A2-8D56-7DCA95701DBE}" srcOrd="1" destOrd="0" presId="urn:microsoft.com/office/officeart/2005/8/layout/orgChart1"/>
    <dgm:cxn modelId="{E897B76C-627B-4C76-8132-2586E1B3048A}" type="presParOf" srcId="{B9BBB57D-F02F-450E-96A4-FFDB11BBEA92}" destId="{0FFF8054-500F-43DA-853D-82FCA0E338AA}" srcOrd="2" destOrd="0" presId="urn:microsoft.com/office/officeart/2005/8/layout/orgChart1"/>
    <dgm:cxn modelId="{C3A0668B-3690-45BC-A300-2798D0679E0B}" type="presParOf" srcId="{425DFA9A-9705-436D-89E4-B700DF553A0D}" destId="{73B7454B-7C29-4A25-B9E1-95990B9417CB}" srcOrd="2" destOrd="0" presId="urn:microsoft.com/office/officeart/2005/8/layout/orgChart1"/>
    <dgm:cxn modelId="{F826E13A-349D-4779-935F-62884153C32D}" type="presParOf" srcId="{425DFA9A-9705-436D-89E4-B700DF553A0D}" destId="{80C482C9-3AB3-4A52-A335-A3677A610BEF}" srcOrd="3" destOrd="0" presId="urn:microsoft.com/office/officeart/2005/8/layout/orgChart1"/>
    <dgm:cxn modelId="{5F5B7E84-00D6-4B1A-A1EA-AC43C8308728}" type="presParOf" srcId="{80C482C9-3AB3-4A52-A335-A3677A610BEF}" destId="{506C5032-C277-4826-A6B8-2FCDFBED8231}" srcOrd="0" destOrd="0" presId="urn:microsoft.com/office/officeart/2005/8/layout/orgChart1"/>
    <dgm:cxn modelId="{851F4117-25E4-427E-822D-A9FA2985F8FB}" type="presParOf" srcId="{506C5032-C277-4826-A6B8-2FCDFBED8231}" destId="{CBFE334A-ED29-4C87-A2A7-F944242A38BC}" srcOrd="0" destOrd="0" presId="urn:microsoft.com/office/officeart/2005/8/layout/orgChart1"/>
    <dgm:cxn modelId="{7F668925-B58B-4B7E-A5FA-04648724742F}" type="presParOf" srcId="{506C5032-C277-4826-A6B8-2FCDFBED8231}" destId="{45E3512C-C759-4B16-812F-F25168D87F72}" srcOrd="1" destOrd="0" presId="urn:microsoft.com/office/officeart/2005/8/layout/orgChart1"/>
    <dgm:cxn modelId="{B0C0ACD5-3DC4-4691-A465-3F44626EA8D2}" type="presParOf" srcId="{80C482C9-3AB3-4A52-A335-A3677A610BEF}" destId="{D50197C8-F863-41FA-BD6C-226A7AC8F494}" srcOrd="1" destOrd="0" presId="urn:microsoft.com/office/officeart/2005/8/layout/orgChart1"/>
    <dgm:cxn modelId="{9A1A0138-A703-4F58-9202-38743149F411}" type="presParOf" srcId="{80C482C9-3AB3-4A52-A335-A3677A610BEF}" destId="{1B934C35-8DDF-468F-886C-E70FB3898A85}" srcOrd="2" destOrd="0" presId="urn:microsoft.com/office/officeart/2005/8/layout/orgChart1"/>
    <dgm:cxn modelId="{CB09874E-AE8F-46B1-9173-604A607EA7F2}" type="presParOf" srcId="{A73D4081-71C5-44F2-997B-0C7E69008791}" destId="{18573510-6B7C-404C-AF52-9018D7831B79}" srcOrd="2" destOrd="0" presId="urn:microsoft.com/office/officeart/2005/8/layout/orgChart1"/>
    <dgm:cxn modelId="{0D3AAAF4-5127-4E3D-A2E8-8AAADAD21865}" type="presParOf" srcId="{59CFF8C7-17E2-46C1-BE4F-7AB30E574B36}" destId="{4734D15F-FC07-4633-8E04-087472A7B088}" srcOrd="2" destOrd="0" presId="urn:microsoft.com/office/officeart/2005/8/layout/orgChart1"/>
    <dgm:cxn modelId="{C22C1DFD-FA37-49FE-BA5D-FD0491511F5B}" type="presParOf" srcId="{59CFF8C7-17E2-46C1-BE4F-7AB30E574B36}" destId="{BFCDF231-92CC-4E2C-AF14-42793DEA64F1}" srcOrd="3" destOrd="0" presId="urn:microsoft.com/office/officeart/2005/8/layout/orgChart1"/>
    <dgm:cxn modelId="{2AE48A38-7B1C-4400-9095-BAE374EB00F8}" type="presParOf" srcId="{BFCDF231-92CC-4E2C-AF14-42793DEA64F1}" destId="{53E8BB05-3A12-437E-8EE5-C5D541CE9B43}" srcOrd="0" destOrd="0" presId="urn:microsoft.com/office/officeart/2005/8/layout/orgChart1"/>
    <dgm:cxn modelId="{D94CF07F-F4C3-4977-88D0-749B24F28B2F}" type="presParOf" srcId="{53E8BB05-3A12-437E-8EE5-C5D541CE9B43}" destId="{743B26BF-B398-4ED4-8412-76725AA9971D}" srcOrd="0" destOrd="0" presId="urn:microsoft.com/office/officeart/2005/8/layout/orgChart1"/>
    <dgm:cxn modelId="{0F5F0C17-5488-4382-958F-CDB6C566AAD4}" type="presParOf" srcId="{53E8BB05-3A12-437E-8EE5-C5D541CE9B43}" destId="{227E4618-2CF6-47BF-BA74-AD625697ECF4}" srcOrd="1" destOrd="0" presId="urn:microsoft.com/office/officeart/2005/8/layout/orgChart1"/>
    <dgm:cxn modelId="{E17294CF-64C3-4114-A727-EE874F5303A7}" type="presParOf" srcId="{BFCDF231-92CC-4E2C-AF14-42793DEA64F1}" destId="{9E1AF125-FB6B-4AE4-B67E-6FBB00FEE160}" srcOrd="1" destOrd="0" presId="urn:microsoft.com/office/officeart/2005/8/layout/orgChart1"/>
    <dgm:cxn modelId="{D9D68A4E-9132-4053-AEE9-152178B79F85}" type="presParOf" srcId="{9E1AF125-FB6B-4AE4-B67E-6FBB00FEE160}" destId="{9780EA58-D546-4BA2-9CD9-E414E4DD524B}" srcOrd="0" destOrd="0" presId="urn:microsoft.com/office/officeart/2005/8/layout/orgChart1"/>
    <dgm:cxn modelId="{BBE746A6-315B-430C-82DA-5EFBE4D4D428}" type="presParOf" srcId="{9E1AF125-FB6B-4AE4-B67E-6FBB00FEE160}" destId="{AD9533F8-20C8-413E-8801-60F487C663D2}" srcOrd="1" destOrd="0" presId="urn:microsoft.com/office/officeart/2005/8/layout/orgChart1"/>
    <dgm:cxn modelId="{D07CBA9D-F3A7-4D8C-A85E-8302EE43417E}" type="presParOf" srcId="{AD9533F8-20C8-413E-8801-60F487C663D2}" destId="{80631914-B00C-48CB-8B3A-AB863164EBDA}" srcOrd="0" destOrd="0" presId="urn:microsoft.com/office/officeart/2005/8/layout/orgChart1"/>
    <dgm:cxn modelId="{E961ACF3-6830-4032-89E6-7F0B177CD64A}" type="presParOf" srcId="{80631914-B00C-48CB-8B3A-AB863164EBDA}" destId="{DD05CDE8-1E1B-4A7C-B2F4-B2071C622DC2}" srcOrd="0" destOrd="0" presId="urn:microsoft.com/office/officeart/2005/8/layout/orgChart1"/>
    <dgm:cxn modelId="{B39C3385-079E-486E-AA50-448362C62CD2}" type="presParOf" srcId="{80631914-B00C-48CB-8B3A-AB863164EBDA}" destId="{056908BB-EC9B-42FA-9E5E-2196B8C8B287}" srcOrd="1" destOrd="0" presId="urn:microsoft.com/office/officeart/2005/8/layout/orgChart1"/>
    <dgm:cxn modelId="{9F359A05-9D17-4A5B-8893-FD4F45B25DB5}" type="presParOf" srcId="{AD9533F8-20C8-413E-8801-60F487C663D2}" destId="{243734F9-BB0A-4223-AD0A-07673DE8534B}" srcOrd="1" destOrd="0" presId="urn:microsoft.com/office/officeart/2005/8/layout/orgChart1"/>
    <dgm:cxn modelId="{9F3D825F-67F7-4EFA-A3A3-08A4668C235F}" type="presParOf" srcId="{AD9533F8-20C8-413E-8801-60F487C663D2}" destId="{3BB413B6-6EFB-4367-97D8-60BD1870833E}" srcOrd="2" destOrd="0" presId="urn:microsoft.com/office/officeart/2005/8/layout/orgChart1"/>
    <dgm:cxn modelId="{2B813A31-0B00-44DC-B665-193333F3FB87}" type="presParOf" srcId="{9E1AF125-FB6B-4AE4-B67E-6FBB00FEE160}" destId="{BAE02741-C7E0-472B-B3FA-498B9482E3A5}" srcOrd="2" destOrd="0" presId="urn:microsoft.com/office/officeart/2005/8/layout/orgChart1"/>
    <dgm:cxn modelId="{B58FD3A4-603B-4731-A677-9237A8949B12}" type="presParOf" srcId="{9E1AF125-FB6B-4AE4-B67E-6FBB00FEE160}" destId="{5AC1316B-7526-4F49-9DB3-4BF334396EA8}" srcOrd="3" destOrd="0" presId="urn:microsoft.com/office/officeart/2005/8/layout/orgChart1"/>
    <dgm:cxn modelId="{458C187F-1830-49EF-8137-47C72E723225}" type="presParOf" srcId="{5AC1316B-7526-4F49-9DB3-4BF334396EA8}" destId="{36638C13-DA0D-48F7-B1DE-41F5D35C74E4}" srcOrd="0" destOrd="0" presId="urn:microsoft.com/office/officeart/2005/8/layout/orgChart1"/>
    <dgm:cxn modelId="{1B5419AC-8CFB-41DC-AFE3-F98BDBEA258E}" type="presParOf" srcId="{36638C13-DA0D-48F7-B1DE-41F5D35C74E4}" destId="{FA671562-C125-4399-9DC2-402584E10AAE}" srcOrd="0" destOrd="0" presId="urn:microsoft.com/office/officeart/2005/8/layout/orgChart1"/>
    <dgm:cxn modelId="{C9DE3ACD-5BB2-4CF3-9085-D970A4C40898}" type="presParOf" srcId="{36638C13-DA0D-48F7-B1DE-41F5D35C74E4}" destId="{64660685-7BB3-4A24-B373-06EA75F078DC}" srcOrd="1" destOrd="0" presId="urn:microsoft.com/office/officeart/2005/8/layout/orgChart1"/>
    <dgm:cxn modelId="{ECBC71B0-D638-48CA-B3A9-B8D45B21EA59}" type="presParOf" srcId="{5AC1316B-7526-4F49-9DB3-4BF334396EA8}" destId="{CEAAEA94-48E8-4E8F-8BA4-29BE8B38F7D1}" srcOrd="1" destOrd="0" presId="urn:microsoft.com/office/officeart/2005/8/layout/orgChart1"/>
    <dgm:cxn modelId="{0223EB07-1F66-400A-8B07-86557F020079}" type="presParOf" srcId="{5AC1316B-7526-4F49-9DB3-4BF334396EA8}" destId="{29EE89CA-A96C-4517-8531-6A23247B644C}" srcOrd="2" destOrd="0" presId="urn:microsoft.com/office/officeart/2005/8/layout/orgChart1"/>
    <dgm:cxn modelId="{65250139-D583-4A91-A405-837D4A8F90FE}" type="presParOf" srcId="{BFCDF231-92CC-4E2C-AF14-42793DEA64F1}" destId="{57132DC9-7193-472A-9ECB-C02F8629CB74}" srcOrd="2" destOrd="0" presId="urn:microsoft.com/office/officeart/2005/8/layout/orgChart1"/>
    <dgm:cxn modelId="{A30CC986-2C76-4E92-B675-538C519AB458}" type="presParOf" srcId="{59CFF8C7-17E2-46C1-BE4F-7AB30E574B36}" destId="{368EE4E8-CAC2-436C-ADEE-4246E924997C}" srcOrd="4" destOrd="0" presId="urn:microsoft.com/office/officeart/2005/8/layout/orgChart1"/>
    <dgm:cxn modelId="{04668829-B474-46C8-9085-524152AEBE87}" type="presParOf" srcId="{59CFF8C7-17E2-46C1-BE4F-7AB30E574B36}" destId="{2742042B-89C2-4612-B527-C752CF05C727}" srcOrd="5" destOrd="0" presId="urn:microsoft.com/office/officeart/2005/8/layout/orgChart1"/>
    <dgm:cxn modelId="{A6AC21F4-0A33-45D6-8737-EFC209B44C94}" type="presParOf" srcId="{2742042B-89C2-4612-B527-C752CF05C727}" destId="{9C28FD1D-D9C3-4AEF-9E15-7621DB519D87}" srcOrd="0" destOrd="0" presId="urn:microsoft.com/office/officeart/2005/8/layout/orgChart1"/>
    <dgm:cxn modelId="{2333AFB4-3CF4-4549-9FA8-16BCA594DC03}" type="presParOf" srcId="{9C28FD1D-D9C3-4AEF-9E15-7621DB519D87}" destId="{C440C318-7CC9-4AFA-BBBB-EBA70C3486D3}" srcOrd="0" destOrd="0" presId="urn:microsoft.com/office/officeart/2005/8/layout/orgChart1"/>
    <dgm:cxn modelId="{48416B5E-F8F7-4922-B5C2-0EDECF3CEF1C}" type="presParOf" srcId="{9C28FD1D-D9C3-4AEF-9E15-7621DB519D87}" destId="{B309B8D2-A1BC-492D-8CDF-B63114E8269D}" srcOrd="1" destOrd="0" presId="urn:microsoft.com/office/officeart/2005/8/layout/orgChart1"/>
    <dgm:cxn modelId="{9ECEFC7A-2DE3-4003-843C-B5AAFBDF80FA}" type="presParOf" srcId="{2742042B-89C2-4612-B527-C752CF05C727}" destId="{59ABF6F4-4663-43D8-B783-1ED20F46D8A6}" srcOrd="1" destOrd="0" presId="urn:microsoft.com/office/officeart/2005/8/layout/orgChart1"/>
    <dgm:cxn modelId="{1AB13658-70BA-47CD-A59C-CA2B6C7D8610}" type="presParOf" srcId="{59ABF6F4-4663-43D8-B783-1ED20F46D8A6}" destId="{260F5A89-AD5D-4C77-B164-A143B7E8AB49}" srcOrd="0" destOrd="0" presId="urn:microsoft.com/office/officeart/2005/8/layout/orgChart1"/>
    <dgm:cxn modelId="{0042E258-CA51-44F2-B5B9-23808EEBE869}" type="presParOf" srcId="{59ABF6F4-4663-43D8-B783-1ED20F46D8A6}" destId="{35F4214E-C49C-4F9A-9D54-C4A89B60514C}" srcOrd="1" destOrd="0" presId="urn:microsoft.com/office/officeart/2005/8/layout/orgChart1"/>
    <dgm:cxn modelId="{85BC768F-CE60-4A66-A2B6-4CE4C3B79F26}" type="presParOf" srcId="{35F4214E-C49C-4F9A-9D54-C4A89B60514C}" destId="{12773026-330E-4754-854D-61509033468E}" srcOrd="0" destOrd="0" presId="urn:microsoft.com/office/officeart/2005/8/layout/orgChart1"/>
    <dgm:cxn modelId="{646AB2B0-0941-4B59-A256-537A72DB534F}" type="presParOf" srcId="{12773026-330E-4754-854D-61509033468E}" destId="{2A031BE8-D61A-4339-862B-51DBAFED0283}" srcOrd="0" destOrd="0" presId="urn:microsoft.com/office/officeart/2005/8/layout/orgChart1"/>
    <dgm:cxn modelId="{5A48895C-1DD2-409C-95D2-12A485878CD3}" type="presParOf" srcId="{12773026-330E-4754-854D-61509033468E}" destId="{BB9B934D-C9BF-4D86-BB08-AB42AB18BBC2}" srcOrd="1" destOrd="0" presId="urn:microsoft.com/office/officeart/2005/8/layout/orgChart1"/>
    <dgm:cxn modelId="{A6D87321-0924-4748-9225-890D6D0E7CED}" type="presParOf" srcId="{35F4214E-C49C-4F9A-9D54-C4A89B60514C}" destId="{B2712126-FD5F-4CD2-9A46-394045AFCA14}" srcOrd="1" destOrd="0" presId="urn:microsoft.com/office/officeart/2005/8/layout/orgChart1"/>
    <dgm:cxn modelId="{7060F181-1B3C-4A33-BDF9-8EA9BAF5D423}" type="presParOf" srcId="{35F4214E-C49C-4F9A-9D54-C4A89B60514C}" destId="{826E645E-A2E8-48A5-AA81-08DF41818062}" srcOrd="2" destOrd="0" presId="urn:microsoft.com/office/officeart/2005/8/layout/orgChart1"/>
    <dgm:cxn modelId="{00643984-5DCB-45ED-ABF4-D4367DD903C5}" type="presParOf" srcId="{59ABF6F4-4663-43D8-B783-1ED20F46D8A6}" destId="{E9FE4BE6-C6AC-4D9C-AF50-56F948B948BB}" srcOrd="2" destOrd="0" presId="urn:microsoft.com/office/officeart/2005/8/layout/orgChart1"/>
    <dgm:cxn modelId="{02E3C698-ACCF-47B1-B2B5-31188D150267}" type="presParOf" srcId="{59ABF6F4-4663-43D8-B783-1ED20F46D8A6}" destId="{749F4EAC-F44B-45D0-B60B-30CCA39C0960}" srcOrd="3" destOrd="0" presId="urn:microsoft.com/office/officeart/2005/8/layout/orgChart1"/>
    <dgm:cxn modelId="{56718EEA-25A3-44FF-82F4-298E6D9CF5CB}" type="presParOf" srcId="{749F4EAC-F44B-45D0-B60B-30CCA39C0960}" destId="{4781EBDE-D4C2-4C63-84F3-F05CF4B92E1F}" srcOrd="0" destOrd="0" presId="urn:microsoft.com/office/officeart/2005/8/layout/orgChart1"/>
    <dgm:cxn modelId="{5E8840C9-D8E3-4DFC-A6CE-F9348F5A37A9}" type="presParOf" srcId="{4781EBDE-D4C2-4C63-84F3-F05CF4B92E1F}" destId="{69CA0FD2-1EE1-437D-851A-AC62F0D18DC0}" srcOrd="0" destOrd="0" presId="urn:microsoft.com/office/officeart/2005/8/layout/orgChart1"/>
    <dgm:cxn modelId="{29F14616-08D6-49CF-A2E1-E08580664C58}" type="presParOf" srcId="{4781EBDE-D4C2-4C63-84F3-F05CF4B92E1F}" destId="{4117C900-0825-4F16-A861-1F0922CF8693}" srcOrd="1" destOrd="0" presId="urn:microsoft.com/office/officeart/2005/8/layout/orgChart1"/>
    <dgm:cxn modelId="{13CFD49E-6F3C-4B3C-879C-D8CABFCEC572}" type="presParOf" srcId="{749F4EAC-F44B-45D0-B60B-30CCA39C0960}" destId="{35AE2AF3-6977-467C-865C-7E1580E8BDCD}" srcOrd="1" destOrd="0" presId="urn:microsoft.com/office/officeart/2005/8/layout/orgChart1"/>
    <dgm:cxn modelId="{CCF32330-3A62-4F9C-AD46-E439F5A9670A}" type="presParOf" srcId="{749F4EAC-F44B-45D0-B60B-30CCA39C0960}" destId="{7254354C-0D34-40AC-AD48-CB072E8C30AB}" srcOrd="2" destOrd="0" presId="urn:microsoft.com/office/officeart/2005/8/layout/orgChart1"/>
    <dgm:cxn modelId="{0312949B-FE75-4F55-A8A6-35A1747A698C}" type="presParOf" srcId="{59ABF6F4-4663-43D8-B783-1ED20F46D8A6}" destId="{2878921F-C48E-455B-AC17-B7813A13C58F}" srcOrd="4" destOrd="0" presId="urn:microsoft.com/office/officeart/2005/8/layout/orgChart1"/>
    <dgm:cxn modelId="{30338388-293E-43E1-A309-374F3378A84B}" type="presParOf" srcId="{59ABF6F4-4663-43D8-B783-1ED20F46D8A6}" destId="{44BC1303-18A9-41D0-AE40-65C1A4DE4348}" srcOrd="5" destOrd="0" presId="urn:microsoft.com/office/officeart/2005/8/layout/orgChart1"/>
    <dgm:cxn modelId="{FDFBDBE0-5C46-4F1C-9910-552134953A80}" type="presParOf" srcId="{44BC1303-18A9-41D0-AE40-65C1A4DE4348}" destId="{63EB908F-7228-4412-A4C7-AE5DC05522E4}" srcOrd="0" destOrd="0" presId="urn:microsoft.com/office/officeart/2005/8/layout/orgChart1"/>
    <dgm:cxn modelId="{F6068230-0C32-4BE8-9762-6E0C834D5B90}" type="presParOf" srcId="{63EB908F-7228-4412-A4C7-AE5DC05522E4}" destId="{F46653B7-EA35-4F4C-8108-70F97C9F63DA}" srcOrd="0" destOrd="0" presId="urn:microsoft.com/office/officeart/2005/8/layout/orgChart1"/>
    <dgm:cxn modelId="{3EB3FA62-FEF4-4D92-9B7D-14D22F34F5FE}" type="presParOf" srcId="{63EB908F-7228-4412-A4C7-AE5DC05522E4}" destId="{7EF09093-D9A0-4AF2-883D-B96B34E74B35}" srcOrd="1" destOrd="0" presId="urn:microsoft.com/office/officeart/2005/8/layout/orgChart1"/>
    <dgm:cxn modelId="{95834A7E-E922-453C-B080-E806183456CF}" type="presParOf" srcId="{44BC1303-18A9-41D0-AE40-65C1A4DE4348}" destId="{C3B736D4-66F0-46DC-9CCC-31070CE797E3}" srcOrd="1" destOrd="0" presId="urn:microsoft.com/office/officeart/2005/8/layout/orgChart1"/>
    <dgm:cxn modelId="{09B3E92A-96D5-450E-9BBE-E4DDC892533F}" type="presParOf" srcId="{44BC1303-18A9-41D0-AE40-65C1A4DE4348}" destId="{DB2EA089-B5C9-4818-94B3-9613055EEB59}" srcOrd="2" destOrd="0" presId="urn:microsoft.com/office/officeart/2005/8/layout/orgChart1"/>
    <dgm:cxn modelId="{9A1E1477-4F51-4AA4-BF3F-F1D5C7385AA4}" type="presParOf" srcId="{2742042B-89C2-4612-B527-C752CF05C727}" destId="{6E9017E9-8998-40AC-96EC-97FC1EEEBE63}" srcOrd="2" destOrd="0" presId="urn:microsoft.com/office/officeart/2005/8/layout/orgChart1"/>
    <dgm:cxn modelId="{A8AA6882-F2E3-4FB0-920F-2D40625A2D8D}" type="presParOf" srcId="{59CFF8C7-17E2-46C1-BE4F-7AB30E574B36}" destId="{62F57230-8074-4AD6-8B82-F6A41CFE256C}" srcOrd="6" destOrd="0" presId="urn:microsoft.com/office/officeart/2005/8/layout/orgChart1"/>
    <dgm:cxn modelId="{14AA6CCD-E9F0-4682-8AC0-2E5C843A6F7D}" type="presParOf" srcId="{59CFF8C7-17E2-46C1-BE4F-7AB30E574B36}" destId="{A3215FE7-3D22-4810-8545-C4EB8F6A6BE4}" srcOrd="7" destOrd="0" presId="urn:microsoft.com/office/officeart/2005/8/layout/orgChart1"/>
    <dgm:cxn modelId="{CA0285AE-54BB-42FA-A22C-DBA70E81DA6B}" type="presParOf" srcId="{A3215FE7-3D22-4810-8545-C4EB8F6A6BE4}" destId="{92E5AC35-2A2A-4CB1-B5C4-7992553EB538}" srcOrd="0" destOrd="0" presId="urn:microsoft.com/office/officeart/2005/8/layout/orgChart1"/>
    <dgm:cxn modelId="{CF1FBEF1-B2F5-48F7-B63F-5A1CBDCE1E81}" type="presParOf" srcId="{92E5AC35-2A2A-4CB1-B5C4-7992553EB538}" destId="{13334B90-1978-42FC-B5DB-BDE4AAD3B63F}" srcOrd="0" destOrd="0" presId="urn:microsoft.com/office/officeart/2005/8/layout/orgChart1"/>
    <dgm:cxn modelId="{B04BBE7E-40A9-4508-9E23-91327BFFAD9E}" type="presParOf" srcId="{92E5AC35-2A2A-4CB1-B5C4-7992553EB538}" destId="{647B60A4-8E0B-4337-B34C-BD18F6D07690}" srcOrd="1" destOrd="0" presId="urn:microsoft.com/office/officeart/2005/8/layout/orgChart1"/>
    <dgm:cxn modelId="{E6D8D9F3-4CDE-4F72-8E19-FA31DEA59CD4}" type="presParOf" srcId="{A3215FE7-3D22-4810-8545-C4EB8F6A6BE4}" destId="{0C7A9961-EAEC-49D0-918E-88CB5DE36FEC}" srcOrd="1" destOrd="0" presId="urn:microsoft.com/office/officeart/2005/8/layout/orgChart1"/>
    <dgm:cxn modelId="{C88CDA2F-B6EA-4999-A582-EBE31F04EB64}" type="presParOf" srcId="{0C7A9961-EAEC-49D0-918E-88CB5DE36FEC}" destId="{8E35F76B-151C-4379-8499-5AD1099B5BB5}" srcOrd="0" destOrd="0" presId="urn:microsoft.com/office/officeart/2005/8/layout/orgChart1"/>
    <dgm:cxn modelId="{0FF64118-82E7-4247-A06B-B737543CD359}" type="presParOf" srcId="{0C7A9961-EAEC-49D0-918E-88CB5DE36FEC}" destId="{4A23E317-CE1E-44A8-AEFF-3B11FFECEF31}" srcOrd="1" destOrd="0" presId="urn:microsoft.com/office/officeart/2005/8/layout/orgChart1"/>
    <dgm:cxn modelId="{12F078A1-0069-4995-A8AC-05FFB3698B12}" type="presParOf" srcId="{4A23E317-CE1E-44A8-AEFF-3B11FFECEF31}" destId="{0FFDF1FE-1187-42FB-9633-C1B9C017CABF}" srcOrd="0" destOrd="0" presId="urn:microsoft.com/office/officeart/2005/8/layout/orgChart1"/>
    <dgm:cxn modelId="{E667547F-C878-477D-9544-842AEE1D4955}" type="presParOf" srcId="{0FFDF1FE-1187-42FB-9633-C1B9C017CABF}" destId="{7A07C6FC-D168-4BA5-A1A8-1D1F01485E25}" srcOrd="0" destOrd="0" presId="urn:microsoft.com/office/officeart/2005/8/layout/orgChart1"/>
    <dgm:cxn modelId="{58D171AC-D145-4A95-900B-53B7B0B2C850}" type="presParOf" srcId="{0FFDF1FE-1187-42FB-9633-C1B9C017CABF}" destId="{69673E2A-90E5-4369-837F-C7E9910B2A03}" srcOrd="1" destOrd="0" presId="urn:microsoft.com/office/officeart/2005/8/layout/orgChart1"/>
    <dgm:cxn modelId="{5EC06754-4F08-46A1-84A6-7E15F1077CC9}" type="presParOf" srcId="{4A23E317-CE1E-44A8-AEFF-3B11FFECEF31}" destId="{AEF80ADB-8EB1-4824-93E8-8D4ED96B735F}" srcOrd="1" destOrd="0" presId="urn:microsoft.com/office/officeart/2005/8/layout/orgChart1"/>
    <dgm:cxn modelId="{683EF97A-FA92-4F5F-80C3-4CF8EE0AAB51}" type="presParOf" srcId="{4A23E317-CE1E-44A8-AEFF-3B11FFECEF31}" destId="{315E435E-5B87-4EAC-8254-EBA5B4EB27B9}" srcOrd="2" destOrd="0" presId="urn:microsoft.com/office/officeart/2005/8/layout/orgChart1"/>
    <dgm:cxn modelId="{AADFB854-7DFE-485F-ADCA-A795DC953B93}" type="presParOf" srcId="{0C7A9961-EAEC-49D0-918E-88CB5DE36FEC}" destId="{D45A5E4D-9235-4A7D-A9F6-9FE5ED5B47A2}" srcOrd="2" destOrd="0" presId="urn:microsoft.com/office/officeart/2005/8/layout/orgChart1"/>
    <dgm:cxn modelId="{259E45BE-41AA-4707-ACB3-F3BD4D6F8B2E}" type="presParOf" srcId="{0C7A9961-EAEC-49D0-918E-88CB5DE36FEC}" destId="{6921C59D-C758-40C3-B933-93E3C15D0820}" srcOrd="3" destOrd="0" presId="urn:microsoft.com/office/officeart/2005/8/layout/orgChart1"/>
    <dgm:cxn modelId="{A5829C42-B36C-4D30-9321-CE0B91C34667}" type="presParOf" srcId="{6921C59D-C758-40C3-B933-93E3C15D0820}" destId="{A9ADDA93-E911-4A9B-BD25-46917E939716}" srcOrd="0" destOrd="0" presId="urn:microsoft.com/office/officeart/2005/8/layout/orgChart1"/>
    <dgm:cxn modelId="{2386533D-CFB8-4EA4-ABF0-144BC2EF27FA}" type="presParOf" srcId="{A9ADDA93-E911-4A9B-BD25-46917E939716}" destId="{CCD2AFAC-5566-43DC-9C82-8BB5ADDE43C3}" srcOrd="0" destOrd="0" presId="urn:microsoft.com/office/officeart/2005/8/layout/orgChart1"/>
    <dgm:cxn modelId="{313B2F12-B8F7-4AF1-864B-FF31B975F70E}" type="presParOf" srcId="{A9ADDA93-E911-4A9B-BD25-46917E939716}" destId="{53799EAA-545B-4C68-86EC-B31F0E989E20}" srcOrd="1" destOrd="0" presId="urn:microsoft.com/office/officeart/2005/8/layout/orgChart1"/>
    <dgm:cxn modelId="{C0090972-5DC0-4811-B10F-B31142D1E0E6}" type="presParOf" srcId="{6921C59D-C758-40C3-B933-93E3C15D0820}" destId="{FA227AF8-DFB7-443D-9596-A789B993C60F}" srcOrd="1" destOrd="0" presId="urn:microsoft.com/office/officeart/2005/8/layout/orgChart1"/>
    <dgm:cxn modelId="{D1B86D5F-0A1B-4570-846D-87A35D0D9794}" type="presParOf" srcId="{6921C59D-C758-40C3-B933-93E3C15D0820}" destId="{FA543436-AFB6-425C-8696-9F216E1584E9}" srcOrd="2" destOrd="0" presId="urn:microsoft.com/office/officeart/2005/8/layout/orgChart1"/>
    <dgm:cxn modelId="{67894760-1AE6-4E09-8CC2-38FE2BA6C279}" type="presParOf" srcId="{A3215FE7-3D22-4810-8545-C4EB8F6A6BE4}" destId="{037D51C4-0836-4410-A441-B9D142F42802}" srcOrd="2" destOrd="0" presId="urn:microsoft.com/office/officeart/2005/8/layout/orgChart1"/>
    <dgm:cxn modelId="{3147F750-EE7E-41BE-8233-1BB2EB60B69B}" type="presParOf" srcId="{59CFF8C7-17E2-46C1-BE4F-7AB30E574B36}" destId="{1ACED34E-7CB6-49D2-8628-F3972783EB7D}" srcOrd="8" destOrd="0" presId="urn:microsoft.com/office/officeart/2005/8/layout/orgChart1"/>
    <dgm:cxn modelId="{C9DE36AB-8CF6-4181-8D97-493DAAAB7B7C}" type="presParOf" srcId="{59CFF8C7-17E2-46C1-BE4F-7AB30E574B36}" destId="{0BCA1B17-823B-4473-B4AA-2266A14E8C97}" srcOrd="9" destOrd="0" presId="urn:microsoft.com/office/officeart/2005/8/layout/orgChart1"/>
    <dgm:cxn modelId="{B14E9439-85E2-4C9A-84B9-89C86802AC2E}" type="presParOf" srcId="{0BCA1B17-823B-4473-B4AA-2266A14E8C97}" destId="{17AF02E6-2706-40A4-B533-429772158DA9}" srcOrd="0" destOrd="0" presId="urn:microsoft.com/office/officeart/2005/8/layout/orgChart1"/>
    <dgm:cxn modelId="{6B09C61F-004F-4540-915A-EC08A9524101}" type="presParOf" srcId="{17AF02E6-2706-40A4-B533-429772158DA9}" destId="{01527AE3-7092-460A-9086-6EB9B0A65D8D}" srcOrd="0" destOrd="0" presId="urn:microsoft.com/office/officeart/2005/8/layout/orgChart1"/>
    <dgm:cxn modelId="{6D67902D-F671-419E-8920-0872895CF3BC}" type="presParOf" srcId="{17AF02E6-2706-40A4-B533-429772158DA9}" destId="{1E40FD26-1ED0-4960-AED7-811949B809CE}" srcOrd="1" destOrd="0" presId="urn:microsoft.com/office/officeart/2005/8/layout/orgChart1"/>
    <dgm:cxn modelId="{BFF7C12F-5EF3-46E4-B09A-D11E0838F6F1}" type="presParOf" srcId="{0BCA1B17-823B-4473-B4AA-2266A14E8C97}" destId="{A2B71053-6DAD-4884-BAB9-8B6EEDB88BAB}" srcOrd="1" destOrd="0" presId="urn:microsoft.com/office/officeart/2005/8/layout/orgChart1"/>
    <dgm:cxn modelId="{7D0278CD-8C64-4443-97F5-3EEEC432BAEE}" type="presParOf" srcId="{A2B71053-6DAD-4884-BAB9-8B6EEDB88BAB}" destId="{8235EC04-BA1F-4746-93E5-AD8FD706B117}" srcOrd="0" destOrd="0" presId="urn:microsoft.com/office/officeart/2005/8/layout/orgChart1"/>
    <dgm:cxn modelId="{7297B196-8AC7-4A4E-B7B2-767D76A791AB}" type="presParOf" srcId="{A2B71053-6DAD-4884-BAB9-8B6EEDB88BAB}" destId="{860271FD-30FF-4BF2-AFAF-AC862844291B}" srcOrd="1" destOrd="0" presId="urn:microsoft.com/office/officeart/2005/8/layout/orgChart1"/>
    <dgm:cxn modelId="{F97F5EEF-5276-4D76-A644-108E9D2F89CD}" type="presParOf" srcId="{860271FD-30FF-4BF2-AFAF-AC862844291B}" destId="{CEB6F603-1D3D-4BAA-9E12-F52EB0C96F6D}" srcOrd="0" destOrd="0" presId="urn:microsoft.com/office/officeart/2005/8/layout/orgChart1"/>
    <dgm:cxn modelId="{383F7CBF-5756-4401-84D1-43AB6DE8065F}" type="presParOf" srcId="{CEB6F603-1D3D-4BAA-9E12-F52EB0C96F6D}" destId="{089292AB-E942-496D-878F-BA53B260E79A}" srcOrd="0" destOrd="0" presId="urn:microsoft.com/office/officeart/2005/8/layout/orgChart1"/>
    <dgm:cxn modelId="{BCAA2089-F493-46C9-B5B1-4DE4002C14F7}" type="presParOf" srcId="{CEB6F603-1D3D-4BAA-9E12-F52EB0C96F6D}" destId="{68503186-CDC7-4616-B87C-E6D25A773BC3}" srcOrd="1" destOrd="0" presId="urn:microsoft.com/office/officeart/2005/8/layout/orgChart1"/>
    <dgm:cxn modelId="{EAA5323A-7125-490E-9B90-8C169E9D0F86}" type="presParOf" srcId="{860271FD-30FF-4BF2-AFAF-AC862844291B}" destId="{6407BBC2-4EA8-4645-A333-ED99DFB3DDA8}" srcOrd="1" destOrd="0" presId="urn:microsoft.com/office/officeart/2005/8/layout/orgChart1"/>
    <dgm:cxn modelId="{8EBAE3F9-E8EB-4444-B411-D4ED4FA470A2}" type="presParOf" srcId="{860271FD-30FF-4BF2-AFAF-AC862844291B}" destId="{C8F32629-B874-4DF5-B159-9650B4911E4B}" srcOrd="2" destOrd="0" presId="urn:microsoft.com/office/officeart/2005/8/layout/orgChart1"/>
    <dgm:cxn modelId="{0FF3EED2-BB18-4D65-8EEA-9CE68E99E8E6}" type="presParOf" srcId="{0BCA1B17-823B-4473-B4AA-2266A14E8C97}" destId="{4CB0C74F-1405-44EA-A844-16ED7D9D1792}" srcOrd="2" destOrd="0" presId="urn:microsoft.com/office/officeart/2005/8/layout/orgChart1"/>
    <dgm:cxn modelId="{722618B2-5F6A-4B63-A298-97DA909ECB2C}" type="presParOf" srcId="{59CFF8C7-17E2-46C1-BE4F-7AB30E574B36}" destId="{6A34ECAF-72BE-4E43-B65A-D5F25DB4A0C8}" srcOrd="10" destOrd="0" presId="urn:microsoft.com/office/officeart/2005/8/layout/orgChart1"/>
    <dgm:cxn modelId="{D525F928-1B86-4B91-94B4-12A05F07F5A3}" type="presParOf" srcId="{59CFF8C7-17E2-46C1-BE4F-7AB30E574B36}" destId="{4F928ED9-0E64-40CB-B3F9-935C0D5474F8}" srcOrd="11" destOrd="0" presId="urn:microsoft.com/office/officeart/2005/8/layout/orgChart1"/>
    <dgm:cxn modelId="{BFFF939A-6598-4E46-8BB3-55EED1EE897A}" type="presParOf" srcId="{4F928ED9-0E64-40CB-B3F9-935C0D5474F8}" destId="{8BE31D53-7BAD-43FA-821E-7759FDF6BF7D}" srcOrd="0" destOrd="0" presId="urn:microsoft.com/office/officeart/2005/8/layout/orgChart1"/>
    <dgm:cxn modelId="{8C304E15-2A4F-4B40-9E5D-C57D6D2EF053}" type="presParOf" srcId="{8BE31D53-7BAD-43FA-821E-7759FDF6BF7D}" destId="{8AB47AF3-D74E-48BE-B136-F379AE308498}" srcOrd="0" destOrd="0" presId="urn:microsoft.com/office/officeart/2005/8/layout/orgChart1"/>
    <dgm:cxn modelId="{414BD962-D217-4777-B93D-44C1A692B775}" type="presParOf" srcId="{8BE31D53-7BAD-43FA-821E-7759FDF6BF7D}" destId="{D7D3445D-08E7-45D1-A22C-61DD4C052606}" srcOrd="1" destOrd="0" presId="urn:microsoft.com/office/officeart/2005/8/layout/orgChart1"/>
    <dgm:cxn modelId="{5AFEC139-66D0-40F4-AEB8-973C6DDA49E2}" type="presParOf" srcId="{4F928ED9-0E64-40CB-B3F9-935C0D5474F8}" destId="{20F3D9C9-074B-4CD2-985D-32C61A2814D4}" srcOrd="1" destOrd="0" presId="urn:microsoft.com/office/officeart/2005/8/layout/orgChart1"/>
    <dgm:cxn modelId="{4BEC1960-70C7-4958-A05C-CB48073E8FBA}" type="presParOf" srcId="{4F928ED9-0E64-40CB-B3F9-935C0D5474F8}" destId="{53F9792D-FF00-4FF6-B0F5-4A870864ED9B}" srcOrd="2" destOrd="0" presId="urn:microsoft.com/office/officeart/2005/8/layout/orgChart1"/>
    <dgm:cxn modelId="{1DB834E4-26BD-4F65-AD37-C7ED407FC205}" type="presParOf" srcId="{59CFF8C7-17E2-46C1-BE4F-7AB30E574B36}" destId="{166CDA90-7A76-482C-9B5F-CA9310FFFCEA}" srcOrd="12" destOrd="0" presId="urn:microsoft.com/office/officeart/2005/8/layout/orgChart1"/>
    <dgm:cxn modelId="{B5D5EFE6-B38D-4B2A-B3E5-2D011CE2976E}" type="presParOf" srcId="{59CFF8C7-17E2-46C1-BE4F-7AB30E574B36}" destId="{CD7B9406-0AC3-4D6D-8388-8FFE2CB6DD1E}" srcOrd="13" destOrd="0" presId="urn:microsoft.com/office/officeart/2005/8/layout/orgChart1"/>
    <dgm:cxn modelId="{9D8E906A-D78F-464A-9E20-5468B0112663}" type="presParOf" srcId="{CD7B9406-0AC3-4D6D-8388-8FFE2CB6DD1E}" destId="{165CDF64-2B45-403D-BD8D-F1A8B6823E4B}" srcOrd="0" destOrd="0" presId="urn:microsoft.com/office/officeart/2005/8/layout/orgChart1"/>
    <dgm:cxn modelId="{3942F4EF-DFD7-4AB2-9FBA-B28CAC73224F}" type="presParOf" srcId="{165CDF64-2B45-403D-BD8D-F1A8B6823E4B}" destId="{25CC9FB3-FD11-4FFB-820C-BA4CA2B52B4C}" srcOrd="0" destOrd="0" presId="urn:microsoft.com/office/officeart/2005/8/layout/orgChart1"/>
    <dgm:cxn modelId="{A2BA1994-78EB-4C36-ACE5-3030C4E98121}" type="presParOf" srcId="{165CDF64-2B45-403D-BD8D-F1A8B6823E4B}" destId="{C7F7DED9-1B73-41FB-9E45-1FE49E4311E1}" srcOrd="1" destOrd="0" presId="urn:microsoft.com/office/officeart/2005/8/layout/orgChart1"/>
    <dgm:cxn modelId="{0869D4F8-1AA7-4E56-89FA-0231AC9E3509}" type="presParOf" srcId="{CD7B9406-0AC3-4D6D-8388-8FFE2CB6DD1E}" destId="{DEB2AFFB-5985-436A-95ED-3326C4925CFF}" srcOrd="1" destOrd="0" presId="urn:microsoft.com/office/officeart/2005/8/layout/orgChart1"/>
    <dgm:cxn modelId="{37193466-D726-4028-A720-290CD7DAAE58}" type="presParOf" srcId="{DEB2AFFB-5985-436A-95ED-3326C4925CFF}" destId="{A77242B8-16ED-4116-91ED-77CCA7987E6A}" srcOrd="0" destOrd="0" presId="urn:microsoft.com/office/officeart/2005/8/layout/orgChart1"/>
    <dgm:cxn modelId="{1B768BC3-5A83-4AAC-BD1A-944128C37536}" type="presParOf" srcId="{DEB2AFFB-5985-436A-95ED-3326C4925CFF}" destId="{4455CFDA-7AA8-4503-8A6B-8523FD8F2DE8}" srcOrd="1" destOrd="0" presId="urn:microsoft.com/office/officeart/2005/8/layout/orgChart1"/>
    <dgm:cxn modelId="{6F2AEA8B-59AE-48CA-976A-C6E8DF2FF742}" type="presParOf" srcId="{4455CFDA-7AA8-4503-8A6B-8523FD8F2DE8}" destId="{989BC033-437E-4F28-AB2C-F1E170B9DD79}" srcOrd="0" destOrd="0" presId="urn:microsoft.com/office/officeart/2005/8/layout/orgChart1"/>
    <dgm:cxn modelId="{A1CDEDA2-E78E-47B7-B319-4420363C63FA}" type="presParOf" srcId="{989BC033-437E-4F28-AB2C-F1E170B9DD79}" destId="{9CCF40BA-6ABB-43F3-A928-170ED7288BAC}" srcOrd="0" destOrd="0" presId="urn:microsoft.com/office/officeart/2005/8/layout/orgChart1"/>
    <dgm:cxn modelId="{3EC620B4-765B-4B2C-9514-B834D6BDFACA}" type="presParOf" srcId="{989BC033-437E-4F28-AB2C-F1E170B9DD79}" destId="{8DE83E75-721B-4B83-9DE0-88B4ECFE2516}" srcOrd="1" destOrd="0" presId="urn:microsoft.com/office/officeart/2005/8/layout/orgChart1"/>
    <dgm:cxn modelId="{139D0B94-94F7-4CA3-ADDA-3050A442F342}" type="presParOf" srcId="{4455CFDA-7AA8-4503-8A6B-8523FD8F2DE8}" destId="{5B8283D5-3D0D-4EB4-A347-1FBA43793CCE}" srcOrd="1" destOrd="0" presId="urn:microsoft.com/office/officeart/2005/8/layout/orgChart1"/>
    <dgm:cxn modelId="{3EE68A20-CDCB-4622-9F9F-43B225DD2EBA}" type="presParOf" srcId="{4455CFDA-7AA8-4503-8A6B-8523FD8F2DE8}" destId="{6213F585-88B5-4483-ADFF-E14425EA8968}" srcOrd="2" destOrd="0" presId="urn:microsoft.com/office/officeart/2005/8/layout/orgChart1"/>
    <dgm:cxn modelId="{B14713A8-C267-428B-A811-6B6791C8F8D8}" type="presParOf" srcId="{DEB2AFFB-5985-436A-95ED-3326C4925CFF}" destId="{77E0F0C4-3341-4515-A563-F9881E8E7F9A}" srcOrd="2" destOrd="0" presId="urn:microsoft.com/office/officeart/2005/8/layout/orgChart1"/>
    <dgm:cxn modelId="{EA1B4DE2-0075-4ED4-B56B-5C8A2BD767D6}" type="presParOf" srcId="{DEB2AFFB-5985-436A-95ED-3326C4925CFF}" destId="{8F0436DA-B09D-4BBC-98B6-6FC969F83F35}" srcOrd="3" destOrd="0" presId="urn:microsoft.com/office/officeart/2005/8/layout/orgChart1"/>
    <dgm:cxn modelId="{BC2176B5-BB9B-47B2-A881-C2D678F7A0B3}" type="presParOf" srcId="{8F0436DA-B09D-4BBC-98B6-6FC969F83F35}" destId="{3AD01E6C-ECEA-4DFF-A198-2BDDA88C88FD}" srcOrd="0" destOrd="0" presId="urn:microsoft.com/office/officeart/2005/8/layout/orgChart1"/>
    <dgm:cxn modelId="{1FE7770C-364B-4279-946E-F5AFE773F2D5}" type="presParOf" srcId="{3AD01E6C-ECEA-4DFF-A198-2BDDA88C88FD}" destId="{C8BA562B-69DD-4DC9-B102-2F8EDA4361FB}" srcOrd="0" destOrd="0" presId="urn:microsoft.com/office/officeart/2005/8/layout/orgChart1"/>
    <dgm:cxn modelId="{F078DFC8-9EF2-45D1-9680-0FBD4CFD998D}" type="presParOf" srcId="{3AD01E6C-ECEA-4DFF-A198-2BDDA88C88FD}" destId="{38F60633-6ED0-455D-AE41-BEA28979B958}" srcOrd="1" destOrd="0" presId="urn:microsoft.com/office/officeart/2005/8/layout/orgChart1"/>
    <dgm:cxn modelId="{CEB2D08A-89D3-4398-821A-6500AF1546BE}" type="presParOf" srcId="{8F0436DA-B09D-4BBC-98B6-6FC969F83F35}" destId="{A7F8F501-C9BA-4872-B020-E2C6E5DB681C}" srcOrd="1" destOrd="0" presId="urn:microsoft.com/office/officeart/2005/8/layout/orgChart1"/>
    <dgm:cxn modelId="{CB6C7B60-1F93-4DFA-BD90-A0814817FEA7}" type="presParOf" srcId="{8F0436DA-B09D-4BBC-98B6-6FC969F83F35}" destId="{10778E1A-7985-46DF-9470-9DC9C063C37D}" srcOrd="2" destOrd="0" presId="urn:microsoft.com/office/officeart/2005/8/layout/orgChart1"/>
    <dgm:cxn modelId="{8F3FDCFD-ADC1-41ED-90CF-BE6499F95200}" type="presParOf" srcId="{CD7B9406-0AC3-4D6D-8388-8FFE2CB6DD1E}" destId="{C47CA739-6099-47FB-969B-5731B5773828}" srcOrd="2" destOrd="0" presId="urn:microsoft.com/office/officeart/2005/8/layout/orgChart1"/>
    <dgm:cxn modelId="{ECAB5EA7-6649-4120-BA94-F7F9A570C241}" type="presParOf" srcId="{59CFF8C7-17E2-46C1-BE4F-7AB30E574B36}" destId="{5560982A-0A50-462E-877E-006067D12437}" srcOrd="14" destOrd="0" presId="urn:microsoft.com/office/officeart/2005/8/layout/orgChart1"/>
    <dgm:cxn modelId="{D2DC3D8A-2428-4D9C-BF89-F158DF15241D}" type="presParOf" srcId="{59CFF8C7-17E2-46C1-BE4F-7AB30E574B36}" destId="{F54B8447-5B25-4EE2-80E0-FEEF5B00247F}" srcOrd="15" destOrd="0" presId="urn:microsoft.com/office/officeart/2005/8/layout/orgChart1"/>
    <dgm:cxn modelId="{19FF112D-492B-445E-87A0-8349D2A73687}" type="presParOf" srcId="{F54B8447-5B25-4EE2-80E0-FEEF5B00247F}" destId="{018E02F6-17C0-418D-9884-F7E2577230EB}" srcOrd="0" destOrd="0" presId="urn:microsoft.com/office/officeart/2005/8/layout/orgChart1"/>
    <dgm:cxn modelId="{C3F30D93-A107-48AA-A37F-5FFEEE2C1323}" type="presParOf" srcId="{018E02F6-17C0-418D-9884-F7E2577230EB}" destId="{1BDDD423-AD2E-4AB6-85A9-F5F845B00C7B}" srcOrd="0" destOrd="0" presId="urn:microsoft.com/office/officeart/2005/8/layout/orgChart1"/>
    <dgm:cxn modelId="{CA40A75C-AC4F-490C-8004-F2BD7F9288A4}" type="presParOf" srcId="{018E02F6-17C0-418D-9884-F7E2577230EB}" destId="{9515A47E-EED1-4148-8E2D-D9B1761726E1}" srcOrd="1" destOrd="0" presId="urn:microsoft.com/office/officeart/2005/8/layout/orgChart1"/>
    <dgm:cxn modelId="{FD008FD6-E423-4A6B-8DAF-1076B7F46212}" type="presParOf" srcId="{F54B8447-5B25-4EE2-80E0-FEEF5B00247F}" destId="{F446A354-77A2-4802-9591-E393EE91E2CF}" srcOrd="1" destOrd="0" presId="urn:microsoft.com/office/officeart/2005/8/layout/orgChart1"/>
    <dgm:cxn modelId="{986F57A8-553F-40FD-AE4D-4F1EA49769D2}" type="presParOf" srcId="{F446A354-77A2-4802-9591-E393EE91E2CF}" destId="{718F5D03-EFD1-4D0F-95F8-BDA3E9A3FB2A}" srcOrd="0" destOrd="0" presId="urn:microsoft.com/office/officeart/2005/8/layout/orgChart1"/>
    <dgm:cxn modelId="{0062F6C7-25D1-4918-8705-9886F57B994B}" type="presParOf" srcId="{F446A354-77A2-4802-9591-E393EE91E2CF}" destId="{1174837E-956A-46BA-806D-CFEB72321522}" srcOrd="1" destOrd="0" presId="urn:microsoft.com/office/officeart/2005/8/layout/orgChart1"/>
    <dgm:cxn modelId="{7C038851-C485-40FE-83AE-D7492914179E}" type="presParOf" srcId="{1174837E-956A-46BA-806D-CFEB72321522}" destId="{913032AF-6EE9-4255-AB58-BB2652B9E5EF}" srcOrd="0" destOrd="0" presId="urn:microsoft.com/office/officeart/2005/8/layout/orgChart1"/>
    <dgm:cxn modelId="{49EF8619-AA1C-466C-8E31-80287583FED3}" type="presParOf" srcId="{913032AF-6EE9-4255-AB58-BB2652B9E5EF}" destId="{D72205AE-3042-4FA6-A8BB-43D4BE60BFF6}" srcOrd="0" destOrd="0" presId="urn:microsoft.com/office/officeart/2005/8/layout/orgChart1"/>
    <dgm:cxn modelId="{7EE672A5-BE25-4B5C-8004-BC54FDBC34A8}" type="presParOf" srcId="{913032AF-6EE9-4255-AB58-BB2652B9E5EF}" destId="{2254A174-03CC-4D8E-92FB-B508407321EB}" srcOrd="1" destOrd="0" presId="urn:microsoft.com/office/officeart/2005/8/layout/orgChart1"/>
    <dgm:cxn modelId="{72E71969-4B3A-47A8-BF48-0D32674CAB93}" type="presParOf" srcId="{1174837E-956A-46BA-806D-CFEB72321522}" destId="{96897864-8C34-4A88-AF09-4918DDFA9EEF}" srcOrd="1" destOrd="0" presId="urn:microsoft.com/office/officeart/2005/8/layout/orgChart1"/>
    <dgm:cxn modelId="{670ED339-B603-43FD-A866-514DF124BDFF}" type="presParOf" srcId="{1174837E-956A-46BA-806D-CFEB72321522}" destId="{46845DEC-E35D-4DE4-B5EF-0108CD669450}" srcOrd="2" destOrd="0" presId="urn:microsoft.com/office/officeart/2005/8/layout/orgChart1"/>
    <dgm:cxn modelId="{E421F539-7355-4819-A784-A579F32C115D}" type="presParOf" srcId="{F54B8447-5B25-4EE2-80E0-FEEF5B00247F}" destId="{D965A514-4320-4E4A-B82F-0E3BF2EDA25C}" srcOrd="2" destOrd="0" presId="urn:microsoft.com/office/officeart/2005/8/layout/orgChart1"/>
    <dgm:cxn modelId="{216ED19F-11A9-4DFB-91BC-0B1CB53A28D4}" type="presParOf" srcId="{59CFF8C7-17E2-46C1-BE4F-7AB30E574B36}" destId="{CDC5F775-3A48-4DC8-A059-B6BC05D61589}" srcOrd="16" destOrd="0" presId="urn:microsoft.com/office/officeart/2005/8/layout/orgChart1"/>
    <dgm:cxn modelId="{59B472D9-2018-4550-AB16-900E746CAD2F}" type="presParOf" srcId="{59CFF8C7-17E2-46C1-BE4F-7AB30E574B36}" destId="{488F402C-4CA5-48D0-B7D4-994A1C93CD37}" srcOrd="17" destOrd="0" presId="urn:microsoft.com/office/officeart/2005/8/layout/orgChart1"/>
    <dgm:cxn modelId="{EA0ABD22-2961-4945-B252-42EF82A2D032}" type="presParOf" srcId="{488F402C-4CA5-48D0-B7D4-994A1C93CD37}" destId="{974D0F4B-B008-4CFE-8EDE-254337291022}" srcOrd="0" destOrd="0" presId="urn:microsoft.com/office/officeart/2005/8/layout/orgChart1"/>
    <dgm:cxn modelId="{BCA2B5FA-6511-465B-8228-6F7B564D0E3C}" type="presParOf" srcId="{974D0F4B-B008-4CFE-8EDE-254337291022}" destId="{1CDE5221-E676-424F-B884-0E0C4CEBC3CA}" srcOrd="0" destOrd="0" presId="urn:microsoft.com/office/officeart/2005/8/layout/orgChart1"/>
    <dgm:cxn modelId="{67DF5A49-470B-4D30-9CDD-EBCDE59FB862}" type="presParOf" srcId="{974D0F4B-B008-4CFE-8EDE-254337291022}" destId="{3B3875A8-82AC-4003-A7CF-D32312ED0C40}" srcOrd="1" destOrd="0" presId="urn:microsoft.com/office/officeart/2005/8/layout/orgChart1"/>
    <dgm:cxn modelId="{4CC8AE23-3AE9-4F22-B992-8C1FE863FA2A}" type="presParOf" srcId="{488F402C-4CA5-48D0-B7D4-994A1C93CD37}" destId="{6DCBA5C9-1D9A-496E-8750-931D2DD55855}" srcOrd="1" destOrd="0" presId="urn:microsoft.com/office/officeart/2005/8/layout/orgChart1"/>
    <dgm:cxn modelId="{154876DF-9B33-4D73-BD04-26BAF74E0160}" type="presParOf" srcId="{6DCBA5C9-1D9A-496E-8750-931D2DD55855}" destId="{F4974FD8-B41A-43DF-B8A7-B7D61BA18B24}" srcOrd="0" destOrd="0" presId="urn:microsoft.com/office/officeart/2005/8/layout/orgChart1"/>
    <dgm:cxn modelId="{719F5669-E9CD-4CC4-BC15-8FE0F097312A}" type="presParOf" srcId="{6DCBA5C9-1D9A-496E-8750-931D2DD55855}" destId="{F6715C8A-C353-4F3A-9363-AF14772CB2E5}" srcOrd="1" destOrd="0" presId="urn:microsoft.com/office/officeart/2005/8/layout/orgChart1"/>
    <dgm:cxn modelId="{A3413907-8D06-409F-AC7A-D8603225361F}" type="presParOf" srcId="{F6715C8A-C353-4F3A-9363-AF14772CB2E5}" destId="{936FD7F9-04B5-4715-B130-451FA0B86496}" srcOrd="0" destOrd="0" presId="urn:microsoft.com/office/officeart/2005/8/layout/orgChart1"/>
    <dgm:cxn modelId="{0C34B79D-CB12-42AC-95F2-24F297D601A1}" type="presParOf" srcId="{936FD7F9-04B5-4715-B130-451FA0B86496}" destId="{F0D37892-BD11-4F9A-A2A8-297D896E7823}" srcOrd="0" destOrd="0" presId="urn:microsoft.com/office/officeart/2005/8/layout/orgChart1"/>
    <dgm:cxn modelId="{F2F78E12-F5CF-40C3-9464-6321A3E41C4C}" type="presParOf" srcId="{936FD7F9-04B5-4715-B130-451FA0B86496}" destId="{C32D4D44-EF05-45BF-87C5-C89268C6F769}" srcOrd="1" destOrd="0" presId="urn:microsoft.com/office/officeart/2005/8/layout/orgChart1"/>
    <dgm:cxn modelId="{90D28B25-EA11-4002-9C64-167C9EA5275C}" type="presParOf" srcId="{F6715C8A-C353-4F3A-9363-AF14772CB2E5}" destId="{EAA57F5F-8F21-44EE-AA6E-A8D4C5DB74E8}" srcOrd="1" destOrd="0" presId="urn:microsoft.com/office/officeart/2005/8/layout/orgChart1"/>
    <dgm:cxn modelId="{CFEB87A7-A9A8-4A2F-9952-26BBFED5B0F2}" type="presParOf" srcId="{F6715C8A-C353-4F3A-9363-AF14772CB2E5}" destId="{78DF6FBA-9CAC-40D2-A284-CC5DC7FABE1E}" srcOrd="2" destOrd="0" presId="urn:microsoft.com/office/officeart/2005/8/layout/orgChart1"/>
    <dgm:cxn modelId="{768261E7-9C26-482D-9C31-ACC033F4143E}" type="presParOf" srcId="{6DCBA5C9-1D9A-496E-8750-931D2DD55855}" destId="{6F0CC8B9-FA6E-4F35-9A12-A02D422A5DCC}" srcOrd="2" destOrd="0" presId="urn:microsoft.com/office/officeart/2005/8/layout/orgChart1"/>
    <dgm:cxn modelId="{C86F9E92-CF6D-4737-A3FB-D0C3F3641D79}" type="presParOf" srcId="{6DCBA5C9-1D9A-496E-8750-931D2DD55855}" destId="{84A8D4FF-EB3B-4BD9-B8C9-C50B4B6FA368}" srcOrd="3" destOrd="0" presId="urn:microsoft.com/office/officeart/2005/8/layout/orgChart1"/>
    <dgm:cxn modelId="{9B986B1A-DF5A-4EF9-8946-D027BB019A19}" type="presParOf" srcId="{84A8D4FF-EB3B-4BD9-B8C9-C50B4B6FA368}" destId="{2C83595F-EDDC-4285-9AE0-8B7AFA46BC1B}" srcOrd="0" destOrd="0" presId="urn:microsoft.com/office/officeart/2005/8/layout/orgChart1"/>
    <dgm:cxn modelId="{119AB6AD-A1AF-4E83-87C1-97404E5EDDD7}" type="presParOf" srcId="{2C83595F-EDDC-4285-9AE0-8B7AFA46BC1B}" destId="{51D0BD01-D934-49BC-A0FE-BE8C1AD0F1ED}" srcOrd="0" destOrd="0" presId="urn:microsoft.com/office/officeart/2005/8/layout/orgChart1"/>
    <dgm:cxn modelId="{6061C986-153B-4C8B-A378-B1FCDD66F843}" type="presParOf" srcId="{2C83595F-EDDC-4285-9AE0-8B7AFA46BC1B}" destId="{92C77AD0-DE5D-41D5-B5F3-FF245D470FBC}" srcOrd="1" destOrd="0" presId="urn:microsoft.com/office/officeart/2005/8/layout/orgChart1"/>
    <dgm:cxn modelId="{A8B5A513-2E4F-44EA-92C2-C6628358D359}" type="presParOf" srcId="{84A8D4FF-EB3B-4BD9-B8C9-C50B4B6FA368}" destId="{42EC4E7C-5D5C-4602-B289-CD25EBBA2101}" srcOrd="1" destOrd="0" presId="urn:microsoft.com/office/officeart/2005/8/layout/orgChart1"/>
    <dgm:cxn modelId="{AD3B3E7F-EF71-42EA-AF65-830DEEC649E0}" type="presParOf" srcId="{84A8D4FF-EB3B-4BD9-B8C9-C50B4B6FA368}" destId="{BACB63EF-F5AB-416E-B9CB-4B7D62D416F5}" srcOrd="2" destOrd="0" presId="urn:microsoft.com/office/officeart/2005/8/layout/orgChart1"/>
    <dgm:cxn modelId="{75D910FD-89F9-4B4D-BFD7-9F58DF2F1056}" type="presParOf" srcId="{6DCBA5C9-1D9A-496E-8750-931D2DD55855}" destId="{D5125EBB-FC73-4D41-86CF-317370F109C8}" srcOrd="4" destOrd="0" presId="urn:microsoft.com/office/officeart/2005/8/layout/orgChart1"/>
    <dgm:cxn modelId="{ECCF377E-4FBB-4737-AD9E-5F52A392D0D8}" type="presParOf" srcId="{6DCBA5C9-1D9A-496E-8750-931D2DD55855}" destId="{AC6BE44F-933C-42E0-ADF6-3E4660E5E84A}" srcOrd="5" destOrd="0" presId="urn:microsoft.com/office/officeart/2005/8/layout/orgChart1"/>
    <dgm:cxn modelId="{6A657DB8-DFD9-4DC6-9D19-A013DD795FF9}" type="presParOf" srcId="{AC6BE44F-933C-42E0-ADF6-3E4660E5E84A}" destId="{E8D612A2-BF78-414E-9B1B-850F5AFEC0C8}" srcOrd="0" destOrd="0" presId="urn:microsoft.com/office/officeart/2005/8/layout/orgChart1"/>
    <dgm:cxn modelId="{D247A0FE-C25C-4A92-8E9D-E2F1958F8595}" type="presParOf" srcId="{E8D612A2-BF78-414E-9B1B-850F5AFEC0C8}" destId="{EBDBB203-B929-4FCE-A250-B586CA66338B}" srcOrd="0" destOrd="0" presId="urn:microsoft.com/office/officeart/2005/8/layout/orgChart1"/>
    <dgm:cxn modelId="{EEC00138-3E06-472D-8AC8-7BC79C443F0F}" type="presParOf" srcId="{E8D612A2-BF78-414E-9B1B-850F5AFEC0C8}" destId="{CBF28F52-0050-4885-9E07-A83194D616ED}" srcOrd="1" destOrd="0" presId="urn:microsoft.com/office/officeart/2005/8/layout/orgChart1"/>
    <dgm:cxn modelId="{48C8A96E-290F-401F-858C-9AD0928201CE}" type="presParOf" srcId="{AC6BE44F-933C-42E0-ADF6-3E4660E5E84A}" destId="{8E0AAEE9-0389-49CF-B3FE-AE9C87B7CD74}" srcOrd="1" destOrd="0" presId="urn:microsoft.com/office/officeart/2005/8/layout/orgChart1"/>
    <dgm:cxn modelId="{A24ECC8A-3D0B-45AD-B953-66EDB7C8CD1C}" type="presParOf" srcId="{AC6BE44F-933C-42E0-ADF6-3E4660E5E84A}" destId="{35167C1D-BF8C-492E-848A-B60F3FDBE187}" srcOrd="2" destOrd="0" presId="urn:microsoft.com/office/officeart/2005/8/layout/orgChart1"/>
    <dgm:cxn modelId="{15F7B938-8346-4273-A82D-99CB1613DF09}" type="presParOf" srcId="{488F402C-4CA5-48D0-B7D4-994A1C93CD37}" destId="{3ED304E6-FD96-43D8-BDC2-F2D94A8F9ECC}" srcOrd="2" destOrd="0" presId="urn:microsoft.com/office/officeart/2005/8/layout/orgChart1"/>
    <dgm:cxn modelId="{42B9FCBD-6603-45DF-8E56-EDC714F9EDDD}" type="presParOf" srcId="{59CFF8C7-17E2-46C1-BE4F-7AB30E574B36}" destId="{02B19CAA-2B66-46D8-9B36-CD179E09D805}" srcOrd="18" destOrd="0" presId="urn:microsoft.com/office/officeart/2005/8/layout/orgChart1"/>
    <dgm:cxn modelId="{15B279CB-54E8-4776-B24F-C37917C1B888}" type="presParOf" srcId="{59CFF8C7-17E2-46C1-BE4F-7AB30E574B36}" destId="{F291C43B-0918-42D3-8807-E334C9EA6E8A}" srcOrd="19" destOrd="0" presId="urn:microsoft.com/office/officeart/2005/8/layout/orgChart1"/>
    <dgm:cxn modelId="{DB631285-64C2-4906-BF32-3B8F11D598C6}" type="presParOf" srcId="{F291C43B-0918-42D3-8807-E334C9EA6E8A}" destId="{0CB9E67A-B8B6-4CEA-981F-E5C14C5D4335}" srcOrd="0" destOrd="0" presId="urn:microsoft.com/office/officeart/2005/8/layout/orgChart1"/>
    <dgm:cxn modelId="{4C7D8DA4-29F2-448B-A0E7-0B9722B98E2A}" type="presParOf" srcId="{0CB9E67A-B8B6-4CEA-981F-E5C14C5D4335}" destId="{8E757587-1C9E-4C89-9E9D-16D21CB553C3}" srcOrd="0" destOrd="0" presId="urn:microsoft.com/office/officeart/2005/8/layout/orgChart1"/>
    <dgm:cxn modelId="{25F80F37-3025-4825-AED3-B579ED6E78EA}" type="presParOf" srcId="{0CB9E67A-B8B6-4CEA-981F-E5C14C5D4335}" destId="{ED27509E-26FD-4935-9001-70FBA2BF97B4}" srcOrd="1" destOrd="0" presId="urn:microsoft.com/office/officeart/2005/8/layout/orgChart1"/>
    <dgm:cxn modelId="{0951BCEB-909D-4579-869A-B67518E3D881}" type="presParOf" srcId="{F291C43B-0918-42D3-8807-E334C9EA6E8A}" destId="{72926644-AFB4-4906-9C3D-A9E99A32B1EC}" srcOrd="1" destOrd="0" presId="urn:microsoft.com/office/officeart/2005/8/layout/orgChart1"/>
    <dgm:cxn modelId="{09C27455-3527-4611-9EB5-340315D9A877}" type="presParOf" srcId="{72926644-AFB4-4906-9C3D-A9E99A32B1EC}" destId="{1E28C4CC-28FE-4158-A6E7-68432951855F}" srcOrd="0" destOrd="0" presId="urn:microsoft.com/office/officeart/2005/8/layout/orgChart1"/>
    <dgm:cxn modelId="{E28457FE-1DAD-4F31-868C-FAA6C51FF8D8}" type="presParOf" srcId="{72926644-AFB4-4906-9C3D-A9E99A32B1EC}" destId="{A017F746-1F58-40E4-AE04-0E13A0D3F352}" srcOrd="1" destOrd="0" presId="urn:microsoft.com/office/officeart/2005/8/layout/orgChart1"/>
    <dgm:cxn modelId="{E5EB8132-AB88-432B-9B40-ACD93A16E77F}" type="presParOf" srcId="{A017F746-1F58-40E4-AE04-0E13A0D3F352}" destId="{2615267F-ACB7-46DA-89D7-87F26BED7B67}" srcOrd="0" destOrd="0" presId="urn:microsoft.com/office/officeart/2005/8/layout/orgChart1"/>
    <dgm:cxn modelId="{3238F8A3-6F36-4D4D-B6E4-A2310A7CF74A}" type="presParOf" srcId="{2615267F-ACB7-46DA-89D7-87F26BED7B67}" destId="{B8C26047-DE77-49F4-860D-BEA82E0D62B8}" srcOrd="0" destOrd="0" presId="urn:microsoft.com/office/officeart/2005/8/layout/orgChart1"/>
    <dgm:cxn modelId="{44598C3A-F252-4FC2-87C1-636B89207D3A}" type="presParOf" srcId="{2615267F-ACB7-46DA-89D7-87F26BED7B67}" destId="{6247B8C8-2A93-4FA8-8908-4FDA81FAACFB}" srcOrd="1" destOrd="0" presId="urn:microsoft.com/office/officeart/2005/8/layout/orgChart1"/>
    <dgm:cxn modelId="{D79164B6-DFD5-4AA8-9EBF-8C3ABB40653F}" type="presParOf" srcId="{A017F746-1F58-40E4-AE04-0E13A0D3F352}" destId="{48C7FE46-B54E-4561-83CA-9915FB62FEDF}" srcOrd="1" destOrd="0" presId="urn:microsoft.com/office/officeart/2005/8/layout/orgChart1"/>
    <dgm:cxn modelId="{8B2FA692-66FD-4808-87A6-7370E704FB8C}" type="presParOf" srcId="{A017F746-1F58-40E4-AE04-0E13A0D3F352}" destId="{6854CC9B-5E88-4C49-BBED-752CDFB7C350}" srcOrd="2" destOrd="0" presId="urn:microsoft.com/office/officeart/2005/8/layout/orgChart1"/>
    <dgm:cxn modelId="{39A5A482-1442-467C-9C9F-AD31843D12A8}" type="presParOf" srcId="{F291C43B-0918-42D3-8807-E334C9EA6E8A}" destId="{4C96D3F9-D206-4302-83EF-376DA958F6B2}" srcOrd="2" destOrd="0" presId="urn:microsoft.com/office/officeart/2005/8/layout/orgChart1"/>
    <dgm:cxn modelId="{541E1A61-B23A-4E0D-8E3C-EBA4FAED7A4B}" type="presParOf" srcId="{2E0F3B68-1285-4F00-9458-A1350AF4B699}" destId="{D6604D09-182A-49D4-814E-6A6B0F782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8C4CC-28FE-4158-A6E7-68432951855F}">
      <dsp:nvSpPr>
        <dsp:cNvPr id="0" name=""/>
        <dsp:cNvSpPr/>
      </dsp:nvSpPr>
      <dsp:spPr>
        <a:xfrm>
          <a:off x="10481365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19CAA-2B66-46D8-9B36-CD179E09D805}">
      <dsp:nvSpPr>
        <dsp:cNvPr id="0" name=""/>
        <dsp:cNvSpPr/>
      </dsp:nvSpPr>
      <dsp:spPr>
        <a:xfrm>
          <a:off x="5712620" y="2002684"/>
          <a:ext cx="5149906" cy="310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81"/>
              </a:lnTo>
              <a:lnTo>
                <a:pt x="5149906" y="210581"/>
              </a:lnTo>
              <a:lnTo>
                <a:pt x="5149906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25EBB-FC73-4D41-86CF-317370F109C8}">
      <dsp:nvSpPr>
        <dsp:cNvPr id="0" name=""/>
        <dsp:cNvSpPr/>
      </dsp:nvSpPr>
      <dsp:spPr>
        <a:xfrm>
          <a:off x="9328353" y="2789773"/>
          <a:ext cx="142935" cy="1791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1457"/>
              </a:lnTo>
              <a:lnTo>
                <a:pt x="142935" y="17914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CC8B9-FA6E-4F35-9A12-A02D422A5DCC}">
      <dsp:nvSpPr>
        <dsp:cNvPr id="0" name=""/>
        <dsp:cNvSpPr/>
      </dsp:nvSpPr>
      <dsp:spPr>
        <a:xfrm>
          <a:off x="9328353" y="2789773"/>
          <a:ext cx="142935" cy="1114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896"/>
              </a:lnTo>
              <a:lnTo>
                <a:pt x="142935" y="1114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74FD8-B41A-43DF-B8A7-B7D61BA18B24}">
      <dsp:nvSpPr>
        <dsp:cNvPr id="0" name=""/>
        <dsp:cNvSpPr/>
      </dsp:nvSpPr>
      <dsp:spPr>
        <a:xfrm>
          <a:off x="9328353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5F775-3A48-4DC8-A059-B6BC05D61589}">
      <dsp:nvSpPr>
        <dsp:cNvPr id="0" name=""/>
        <dsp:cNvSpPr/>
      </dsp:nvSpPr>
      <dsp:spPr>
        <a:xfrm>
          <a:off x="5712620" y="2002684"/>
          <a:ext cx="3996893" cy="310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81"/>
              </a:lnTo>
              <a:lnTo>
                <a:pt x="3996893" y="210581"/>
              </a:lnTo>
              <a:lnTo>
                <a:pt x="3996893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F5D03-EFD1-4D0F-95F8-BDA3E9A3FB2A}">
      <dsp:nvSpPr>
        <dsp:cNvPr id="0" name=""/>
        <dsp:cNvSpPr/>
      </dsp:nvSpPr>
      <dsp:spPr>
        <a:xfrm>
          <a:off x="8175340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0982A-0A50-462E-877E-006067D12437}">
      <dsp:nvSpPr>
        <dsp:cNvPr id="0" name=""/>
        <dsp:cNvSpPr/>
      </dsp:nvSpPr>
      <dsp:spPr>
        <a:xfrm>
          <a:off x="5712620" y="2002684"/>
          <a:ext cx="2843881" cy="310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81"/>
              </a:lnTo>
              <a:lnTo>
                <a:pt x="2843881" y="210581"/>
              </a:lnTo>
              <a:lnTo>
                <a:pt x="2843881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0F0C4-3341-4515-A563-F9881E8E7F9A}">
      <dsp:nvSpPr>
        <dsp:cNvPr id="0" name=""/>
        <dsp:cNvSpPr/>
      </dsp:nvSpPr>
      <dsp:spPr>
        <a:xfrm>
          <a:off x="7022328" y="2789773"/>
          <a:ext cx="142935" cy="1114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896"/>
              </a:lnTo>
              <a:lnTo>
                <a:pt x="142935" y="1114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242B8-16ED-4116-91ED-77CCA7987E6A}">
      <dsp:nvSpPr>
        <dsp:cNvPr id="0" name=""/>
        <dsp:cNvSpPr/>
      </dsp:nvSpPr>
      <dsp:spPr>
        <a:xfrm>
          <a:off x="7022328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CDA90-7A76-482C-9B5F-CA9310FFFCEA}">
      <dsp:nvSpPr>
        <dsp:cNvPr id="0" name=""/>
        <dsp:cNvSpPr/>
      </dsp:nvSpPr>
      <dsp:spPr>
        <a:xfrm>
          <a:off x="5712620" y="2002684"/>
          <a:ext cx="1690868" cy="310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81"/>
              </a:lnTo>
              <a:lnTo>
                <a:pt x="1690868" y="210581"/>
              </a:lnTo>
              <a:lnTo>
                <a:pt x="1690868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4ECAF-72BE-4E43-B65A-D5F25DB4A0C8}">
      <dsp:nvSpPr>
        <dsp:cNvPr id="0" name=""/>
        <dsp:cNvSpPr/>
      </dsp:nvSpPr>
      <dsp:spPr>
        <a:xfrm>
          <a:off x="5712620" y="2002684"/>
          <a:ext cx="537856" cy="310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81"/>
              </a:lnTo>
              <a:lnTo>
                <a:pt x="537856" y="210581"/>
              </a:lnTo>
              <a:lnTo>
                <a:pt x="537856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5EC04-BA1F-4746-93E5-AD8FD706B117}">
      <dsp:nvSpPr>
        <dsp:cNvPr id="0" name=""/>
        <dsp:cNvSpPr/>
      </dsp:nvSpPr>
      <dsp:spPr>
        <a:xfrm>
          <a:off x="4716303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ED34E-7CB6-49D2-8628-F3972783EB7D}">
      <dsp:nvSpPr>
        <dsp:cNvPr id="0" name=""/>
        <dsp:cNvSpPr/>
      </dsp:nvSpPr>
      <dsp:spPr>
        <a:xfrm>
          <a:off x="5097464" y="2002684"/>
          <a:ext cx="615155" cy="310636"/>
        </a:xfrm>
        <a:custGeom>
          <a:avLst/>
          <a:gdLst/>
          <a:ahLst/>
          <a:cxnLst/>
          <a:rect l="0" t="0" r="0" b="0"/>
          <a:pathLst>
            <a:path>
              <a:moveTo>
                <a:pt x="615155" y="0"/>
              </a:moveTo>
              <a:lnTo>
                <a:pt x="615155" y="210581"/>
              </a:lnTo>
              <a:lnTo>
                <a:pt x="0" y="210581"/>
              </a:lnTo>
              <a:lnTo>
                <a:pt x="0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A5E4D-9235-4A7D-A9F6-9FE5ED5B47A2}">
      <dsp:nvSpPr>
        <dsp:cNvPr id="0" name=""/>
        <dsp:cNvSpPr/>
      </dsp:nvSpPr>
      <dsp:spPr>
        <a:xfrm>
          <a:off x="3563290" y="2789773"/>
          <a:ext cx="142935" cy="1114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896"/>
              </a:lnTo>
              <a:lnTo>
                <a:pt x="142935" y="1114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5F76B-151C-4379-8499-5AD1099B5BB5}">
      <dsp:nvSpPr>
        <dsp:cNvPr id="0" name=""/>
        <dsp:cNvSpPr/>
      </dsp:nvSpPr>
      <dsp:spPr>
        <a:xfrm>
          <a:off x="3563290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57230-8074-4AD6-8B82-F6A41CFE256C}">
      <dsp:nvSpPr>
        <dsp:cNvPr id="0" name=""/>
        <dsp:cNvSpPr/>
      </dsp:nvSpPr>
      <dsp:spPr>
        <a:xfrm>
          <a:off x="3944452" y="2002684"/>
          <a:ext cx="1768168" cy="310636"/>
        </a:xfrm>
        <a:custGeom>
          <a:avLst/>
          <a:gdLst/>
          <a:ahLst/>
          <a:cxnLst/>
          <a:rect l="0" t="0" r="0" b="0"/>
          <a:pathLst>
            <a:path>
              <a:moveTo>
                <a:pt x="1768168" y="0"/>
              </a:moveTo>
              <a:lnTo>
                <a:pt x="1768168" y="210581"/>
              </a:lnTo>
              <a:lnTo>
                <a:pt x="0" y="210581"/>
              </a:lnTo>
              <a:lnTo>
                <a:pt x="0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8921F-C48E-455B-AC17-B7813A13C58F}">
      <dsp:nvSpPr>
        <dsp:cNvPr id="0" name=""/>
        <dsp:cNvSpPr/>
      </dsp:nvSpPr>
      <dsp:spPr>
        <a:xfrm>
          <a:off x="2410278" y="2789773"/>
          <a:ext cx="142935" cy="1791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1457"/>
              </a:lnTo>
              <a:lnTo>
                <a:pt x="142935" y="17914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E4BE6-C6AC-4D9C-AF50-56F948B948BB}">
      <dsp:nvSpPr>
        <dsp:cNvPr id="0" name=""/>
        <dsp:cNvSpPr/>
      </dsp:nvSpPr>
      <dsp:spPr>
        <a:xfrm>
          <a:off x="2410278" y="2789773"/>
          <a:ext cx="142935" cy="1114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896"/>
              </a:lnTo>
              <a:lnTo>
                <a:pt x="142935" y="1114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F5A89-AD5D-4C77-B164-A143B7E8AB49}">
      <dsp:nvSpPr>
        <dsp:cNvPr id="0" name=""/>
        <dsp:cNvSpPr/>
      </dsp:nvSpPr>
      <dsp:spPr>
        <a:xfrm>
          <a:off x="2410278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EE4E8-CAC2-436C-ADEE-4246E924997C}">
      <dsp:nvSpPr>
        <dsp:cNvPr id="0" name=""/>
        <dsp:cNvSpPr/>
      </dsp:nvSpPr>
      <dsp:spPr>
        <a:xfrm>
          <a:off x="2791439" y="2002684"/>
          <a:ext cx="2921180" cy="310636"/>
        </a:xfrm>
        <a:custGeom>
          <a:avLst/>
          <a:gdLst/>
          <a:ahLst/>
          <a:cxnLst/>
          <a:rect l="0" t="0" r="0" b="0"/>
          <a:pathLst>
            <a:path>
              <a:moveTo>
                <a:pt x="2921180" y="0"/>
              </a:moveTo>
              <a:lnTo>
                <a:pt x="2921180" y="210581"/>
              </a:lnTo>
              <a:lnTo>
                <a:pt x="0" y="210581"/>
              </a:lnTo>
              <a:lnTo>
                <a:pt x="0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02741-C7E0-472B-B3FA-498B9482E3A5}">
      <dsp:nvSpPr>
        <dsp:cNvPr id="0" name=""/>
        <dsp:cNvSpPr/>
      </dsp:nvSpPr>
      <dsp:spPr>
        <a:xfrm>
          <a:off x="1257266" y="2789773"/>
          <a:ext cx="142935" cy="1114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896"/>
              </a:lnTo>
              <a:lnTo>
                <a:pt x="142935" y="1114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0EA58-D546-4BA2-9CD9-E414E4DD524B}">
      <dsp:nvSpPr>
        <dsp:cNvPr id="0" name=""/>
        <dsp:cNvSpPr/>
      </dsp:nvSpPr>
      <dsp:spPr>
        <a:xfrm>
          <a:off x="1257266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4D15F-FC07-4633-8E04-087472A7B088}">
      <dsp:nvSpPr>
        <dsp:cNvPr id="0" name=""/>
        <dsp:cNvSpPr/>
      </dsp:nvSpPr>
      <dsp:spPr>
        <a:xfrm>
          <a:off x="1638427" y="2002684"/>
          <a:ext cx="4074193" cy="310636"/>
        </a:xfrm>
        <a:custGeom>
          <a:avLst/>
          <a:gdLst/>
          <a:ahLst/>
          <a:cxnLst/>
          <a:rect l="0" t="0" r="0" b="0"/>
          <a:pathLst>
            <a:path>
              <a:moveTo>
                <a:pt x="4074193" y="0"/>
              </a:moveTo>
              <a:lnTo>
                <a:pt x="4074193" y="210581"/>
              </a:lnTo>
              <a:lnTo>
                <a:pt x="0" y="210581"/>
              </a:lnTo>
              <a:lnTo>
                <a:pt x="0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7454B-7C29-4A25-B9E1-95990B9417CB}">
      <dsp:nvSpPr>
        <dsp:cNvPr id="0" name=""/>
        <dsp:cNvSpPr/>
      </dsp:nvSpPr>
      <dsp:spPr>
        <a:xfrm>
          <a:off x="104253" y="2789773"/>
          <a:ext cx="142935" cy="1114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896"/>
              </a:lnTo>
              <a:lnTo>
                <a:pt x="142935" y="1114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679F1-FEA6-4CE4-AA87-632C7E8B5B57}">
      <dsp:nvSpPr>
        <dsp:cNvPr id="0" name=""/>
        <dsp:cNvSpPr/>
      </dsp:nvSpPr>
      <dsp:spPr>
        <a:xfrm>
          <a:off x="104253" y="2789773"/>
          <a:ext cx="142935" cy="43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35"/>
              </a:lnTo>
              <a:lnTo>
                <a:pt x="142935" y="438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6D98-A899-4E8A-86B3-C691E7300200}">
      <dsp:nvSpPr>
        <dsp:cNvPr id="0" name=""/>
        <dsp:cNvSpPr/>
      </dsp:nvSpPr>
      <dsp:spPr>
        <a:xfrm>
          <a:off x="485414" y="2002684"/>
          <a:ext cx="5227205" cy="310636"/>
        </a:xfrm>
        <a:custGeom>
          <a:avLst/>
          <a:gdLst/>
          <a:ahLst/>
          <a:cxnLst/>
          <a:rect l="0" t="0" r="0" b="0"/>
          <a:pathLst>
            <a:path>
              <a:moveTo>
                <a:pt x="5227205" y="0"/>
              </a:moveTo>
              <a:lnTo>
                <a:pt x="5227205" y="210581"/>
              </a:lnTo>
              <a:lnTo>
                <a:pt x="0" y="210581"/>
              </a:lnTo>
              <a:lnTo>
                <a:pt x="0" y="3106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0B953-8249-4028-870F-765F846775C4}">
      <dsp:nvSpPr>
        <dsp:cNvPr id="0" name=""/>
        <dsp:cNvSpPr/>
      </dsp:nvSpPr>
      <dsp:spPr>
        <a:xfrm>
          <a:off x="3721277" y="1526233"/>
          <a:ext cx="3982685" cy="47645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EMERGENCY </a:t>
          </a:r>
          <a:r>
            <a:rPr lang="en-US" sz="1600" b="0" i="0" kern="1200" dirty="0"/>
            <a:t>​</a:t>
          </a:r>
          <a:r>
            <a:rPr lang="en-US" b="0" i="0" u="none" kern="1200" dirty="0"/>
            <a:t>MANAGEMENT SYSTEM</a:t>
          </a:r>
          <a:endParaRPr lang="en-US" sz="1600" b="1" kern="1200" dirty="0"/>
        </a:p>
      </dsp:txBody>
      <dsp:txXfrm>
        <a:off x="3721277" y="1526233"/>
        <a:ext cx="3982685" cy="476451"/>
      </dsp:txXfrm>
    </dsp:sp>
    <dsp:sp modelId="{C7D25465-33D1-4B87-9D57-5DD632F33D9E}">
      <dsp:nvSpPr>
        <dsp:cNvPr id="0" name=""/>
        <dsp:cNvSpPr/>
      </dsp:nvSpPr>
      <dsp:spPr>
        <a:xfrm>
          <a:off x="8963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Calibri Light" panose="020F0302020204030204"/>
            </a:rPr>
            <a:t>Comunicação</a:t>
          </a:r>
          <a:r>
            <a:rPr lang="en-US" sz="1000" b="1" kern="1200" dirty="0">
              <a:latin typeface="Calibri Light" panose="020F0302020204030204"/>
            </a:rPr>
            <a:t> </a:t>
          </a:r>
          <a:r>
            <a:rPr lang="en-US" sz="1000" b="1" kern="1200" dirty="0" err="1">
              <a:latin typeface="Calibri Light" panose="020F0302020204030204"/>
            </a:rPr>
            <a:t>em</a:t>
          </a:r>
          <a:r>
            <a:rPr lang="en-US" sz="1000" b="1" kern="1200" dirty="0">
              <a:latin typeface="Calibri Light" panose="020F0302020204030204"/>
            </a:rPr>
            <a:t> tempo real</a:t>
          </a:r>
          <a:endParaRPr lang="en-US" sz="1000" b="1" kern="1200" dirty="0"/>
        </a:p>
      </dsp:txBody>
      <dsp:txXfrm>
        <a:off x="8963" y="2313321"/>
        <a:ext cx="952902" cy="476451"/>
      </dsp:txXfrm>
    </dsp:sp>
    <dsp:sp modelId="{72CCC399-7F4F-4207-8CD1-C271B8F61AB9}">
      <dsp:nvSpPr>
        <dsp:cNvPr id="0" name=""/>
        <dsp:cNvSpPr/>
      </dsp:nvSpPr>
      <dsp:spPr>
        <a:xfrm>
          <a:off x="247189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Alertas</a:t>
          </a:r>
          <a:r>
            <a:rPr lang="en-US" sz="1000" kern="1200" dirty="0">
              <a:latin typeface="Calibri Light" panose="020F0302020204030204"/>
            </a:rPr>
            <a:t> de </a:t>
          </a:r>
          <a:r>
            <a:rPr lang="en-US" sz="1000" kern="1200" dirty="0" err="1">
              <a:latin typeface="Calibri Light" panose="020F0302020204030204"/>
            </a:rPr>
            <a:t>Emergência</a:t>
          </a:r>
          <a:endParaRPr lang="en-US" sz="1000" kern="1200" dirty="0"/>
        </a:p>
      </dsp:txBody>
      <dsp:txXfrm>
        <a:off x="247189" y="2989882"/>
        <a:ext cx="952902" cy="476451"/>
      </dsp:txXfrm>
    </dsp:sp>
    <dsp:sp modelId="{CBFE334A-ED29-4C87-A2A7-F944242A38BC}">
      <dsp:nvSpPr>
        <dsp:cNvPr id="0" name=""/>
        <dsp:cNvSpPr/>
      </dsp:nvSpPr>
      <dsp:spPr>
        <a:xfrm>
          <a:off x="247189" y="3666443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Chamadas</a:t>
          </a:r>
          <a:r>
            <a:rPr lang="en-US" sz="1000" kern="1200" dirty="0">
              <a:latin typeface="Calibri Light" panose="020F0302020204030204"/>
            </a:rPr>
            <a:t> de </a:t>
          </a:r>
          <a:r>
            <a:rPr lang="en-US" sz="1000" kern="1200" dirty="0" err="1">
              <a:latin typeface="Calibri Light" panose="020F0302020204030204"/>
            </a:rPr>
            <a:t>voz</a:t>
          </a:r>
          <a:endParaRPr lang="en-US" sz="1000" kern="1200" dirty="0"/>
        </a:p>
      </dsp:txBody>
      <dsp:txXfrm>
        <a:off x="247189" y="3666443"/>
        <a:ext cx="952902" cy="476451"/>
      </dsp:txXfrm>
    </dsp:sp>
    <dsp:sp modelId="{743B26BF-B398-4ED4-8412-76725AA9971D}">
      <dsp:nvSpPr>
        <dsp:cNvPr id="0" name=""/>
        <dsp:cNvSpPr/>
      </dsp:nvSpPr>
      <dsp:spPr>
        <a:xfrm>
          <a:off x="1161975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Calibri Light" panose="020F0302020204030204"/>
            </a:rPr>
            <a:t>Navegação</a:t>
          </a:r>
          <a:r>
            <a:rPr lang="en-US" sz="1000" b="1" kern="1200" dirty="0">
              <a:latin typeface="Calibri Light" panose="020F0302020204030204"/>
            </a:rPr>
            <a:t> via GPS</a:t>
          </a:r>
          <a:endParaRPr lang="en-US" sz="1000" b="1" kern="1200" dirty="0"/>
        </a:p>
      </dsp:txBody>
      <dsp:txXfrm>
        <a:off x="1161975" y="2313321"/>
        <a:ext cx="952902" cy="476451"/>
      </dsp:txXfrm>
    </dsp:sp>
    <dsp:sp modelId="{DD05CDE8-1E1B-4A7C-B2F4-B2071C622DC2}">
      <dsp:nvSpPr>
        <dsp:cNvPr id="0" name=""/>
        <dsp:cNvSpPr/>
      </dsp:nvSpPr>
      <dsp:spPr>
        <a:xfrm>
          <a:off x="1400201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Planeamento</a:t>
          </a:r>
          <a:r>
            <a:rPr lang="en-US" sz="1000" kern="1200" dirty="0">
              <a:latin typeface="Calibri Light" panose="020F0302020204030204"/>
            </a:rPr>
            <a:t> de </a:t>
          </a:r>
          <a:r>
            <a:rPr lang="en-US" sz="1000" kern="1200" dirty="0" err="1">
              <a:latin typeface="Calibri Light" panose="020F0302020204030204"/>
            </a:rPr>
            <a:t>rotas</a:t>
          </a:r>
          <a:endParaRPr lang="en-US" sz="1000" kern="1200" dirty="0"/>
        </a:p>
      </dsp:txBody>
      <dsp:txXfrm>
        <a:off x="1400201" y="2989882"/>
        <a:ext cx="952902" cy="476451"/>
      </dsp:txXfrm>
    </dsp:sp>
    <dsp:sp modelId="{FA671562-C125-4399-9DC2-402584E10AAE}">
      <dsp:nvSpPr>
        <dsp:cNvPr id="0" name=""/>
        <dsp:cNvSpPr/>
      </dsp:nvSpPr>
      <dsp:spPr>
        <a:xfrm>
          <a:off x="1400201" y="3666443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Identificação</a:t>
          </a:r>
          <a:r>
            <a:rPr lang="en-US" sz="1000" kern="1200" dirty="0">
              <a:latin typeface="Calibri Light" panose="020F0302020204030204"/>
            </a:rPr>
            <a:t> de </a:t>
          </a:r>
          <a:r>
            <a:rPr lang="en-US" sz="1000" kern="1200" dirty="0" err="1">
              <a:latin typeface="Calibri Light" panose="020F0302020204030204"/>
            </a:rPr>
            <a:t>ponto</a:t>
          </a:r>
          <a:r>
            <a:rPr lang="en-US" sz="1000" kern="1200" dirty="0">
              <a:latin typeface="Calibri Light" panose="020F0302020204030204"/>
            </a:rPr>
            <a:t> </a:t>
          </a:r>
          <a:r>
            <a:rPr lang="en-US" sz="1000" kern="1200" dirty="0" err="1">
              <a:latin typeface="Calibri Light" panose="020F0302020204030204"/>
            </a:rPr>
            <a:t>crítico</a:t>
          </a:r>
          <a:endParaRPr lang="en-US" sz="1000" kern="1200" dirty="0">
            <a:latin typeface="Calibri Light" panose="020F0302020204030204"/>
          </a:endParaRPr>
        </a:p>
      </dsp:txBody>
      <dsp:txXfrm>
        <a:off x="1400201" y="3666443"/>
        <a:ext cx="952902" cy="476451"/>
      </dsp:txXfrm>
    </dsp:sp>
    <dsp:sp modelId="{C440C318-7CC9-4AFA-BBBB-EBA70C3486D3}">
      <dsp:nvSpPr>
        <dsp:cNvPr id="0" name=""/>
        <dsp:cNvSpPr/>
      </dsp:nvSpPr>
      <dsp:spPr>
        <a:xfrm>
          <a:off x="2314988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Calibri Light" panose="020F0302020204030204"/>
            </a:rPr>
            <a:t>Monitorização</a:t>
          </a:r>
          <a:r>
            <a:rPr lang="en-US" sz="1000" b="1" kern="1200" dirty="0">
              <a:latin typeface="Calibri Light" panose="020F0302020204030204"/>
            </a:rPr>
            <a:t> </a:t>
          </a:r>
          <a:r>
            <a:rPr lang="en-US" sz="1000" b="1" kern="1200" dirty="0" err="1">
              <a:latin typeface="Calibri Light" panose="020F0302020204030204"/>
            </a:rPr>
            <a:t>em</a:t>
          </a:r>
          <a:r>
            <a:rPr lang="en-US" sz="1000" b="1" kern="1200" dirty="0">
              <a:latin typeface="Calibri Light" panose="020F0302020204030204"/>
            </a:rPr>
            <a:t> tempo real</a:t>
          </a:r>
        </a:p>
      </dsp:txBody>
      <dsp:txXfrm>
        <a:off x="2314988" y="2313321"/>
        <a:ext cx="952902" cy="476451"/>
      </dsp:txXfrm>
    </dsp:sp>
    <dsp:sp modelId="{2A031BE8-D61A-4339-862B-51DBAFED0283}">
      <dsp:nvSpPr>
        <dsp:cNvPr id="0" name=""/>
        <dsp:cNvSpPr/>
      </dsp:nvSpPr>
      <dsp:spPr>
        <a:xfrm>
          <a:off x="2553213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Rastreio</a:t>
          </a:r>
          <a:r>
            <a:rPr lang="en-US" sz="1000" kern="1200" dirty="0">
              <a:latin typeface="Calibri Light" panose="020F0302020204030204"/>
            </a:rPr>
            <a:t> </a:t>
          </a:r>
          <a:r>
            <a:rPr lang="en-US" sz="1000" kern="1200" dirty="0" err="1">
              <a:latin typeface="Calibri Light" panose="020F0302020204030204"/>
            </a:rPr>
            <a:t>em</a:t>
          </a:r>
          <a:r>
            <a:rPr lang="en-US" sz="1000" kern="1200" dirty="0">
              <a:latin typeface="Calibri Light" panose="020F0302020204030204"/>
            </a:rPr>
            <a:t> tempo real</a:t>
          </a:r>
        </a:p>
      </dsp:txBody>
      <dsp:txXfrm>
        <a:off x="2553213" y="2989882"/>
        <a:ext cx="952902" cy="476451"/>
      </dsp:txXfrm>
    </dsp:sp>
    <dsp:sp modelId="{69CA0FD2-1EE1-437D-851A-AC62F0D18DC0}">
      <dsp:nvSpPr>
        <dsp:cNvPr id="0" name=""/>
        <dsp:cNvSpPr/>
      </dsp:nvSpPr>
      <dsp:spPr>
        <a:xfrm>
          <a:off x="2553213" y="3666443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Histórico</a:t>
          </a:r>
          <a:r>
            <a:rPr lang="en-US" sz="1000" kern="1200" dirty="0">
              <a:latin typeface="Calibri Light" panose="020F0302020204030204"/>
            </a:rPr>
            <a:t> de </a:t>
          </a:r>
          <a:r>
            <a:rPr lang="en-US" sz="1000" kern="1200" dirty="0" err="1">
              <a:latin typeface="Calibri Light" panose="020F0302020204030204"/>
            </a:rPr>
            <a:t>percursos</a:t>
          </a:r>
          <a:endParaRPr lang="en-US" sz="1000" kern="1200" dirty="0">
            <a:latin typeface="Calibri Light" panose="020F0302020204030204"/>
          </a:endParaRPr>
        </a:p>
      </dsp:txBody>
      <dsp:txXfrm>
        <a:off x="2553213" y="3666443"/>
        <a:ext cx="952902" cy="476451"/>
      </dsp:txXfrm>
    </dsp:sp>
    <dsp:sp modelId="{F46653B7-EA35-4F4C-8108-70F97C9F63DA}">
      <dsp:nvSpPr>
        <dsp:cNvPr id="0" name=""/>
        <dsp:cNvSpPr/>
      </dsp:nvSpPr>
      <dsp:spPr>
        <a:xfrm>
          <a:off x="2553213" y="4343004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Estado dos </a:t>
          </a:r>
          <a:r>
            <a:rPr lang="en-US" sz="1000" kern="1200" dirty="0" err="1">
              <a:latin typeface="Calibri Light" panose="020F0302020204030204"/>
            </a:rPr>
            <a:t>veículos</a:t>
          </a:r>
          <a:endParaRPr lang="en-US" sz="1000" kern="1200" dirty="0">
            <a:latin typeface="Calibri Light" panose="020F0302020204030204"/>
          </a:endParaRPr>
        </a:p>
      </dsp:txBody>
      <dsp:txXfrm>
        <a:off x="2553213" y="4343004"/>
        <a:ext cx="952902" cy="476451"/>
      </dsp:txXfrm>
    </dsp:sp>
    <dsp:sp modelId="{13334B90-1978-42FC-B5DB-BDE4AAD3B63F}">
      <dsp:nvSpPr>
        <dsp:cNvPr id="0" name=""/>
        <dsp:cNvSpPr/>
      </dsp:nvSpPr>
      <dsp:spPr>
        <a:xfrm>
          <a:off x="3468000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Calibri Light" panose="020F0302020204030204"/>
            </a:rPr>
            <a:t>Gestão</a:t>
          </a:r>
          <a:r>
            <a:rPr lang="en-US" sz="1000" b="1" kern="1200" dirty="0">
              <a:latin typeface="Calibri Light" panose="020F0302020204030204"/>
            </a:rPr>
            <a:t> </a:t>
          </a:r>
          <a:r>
            <a:rPr lang="en-US" sz="1000" b="1" kern="1200" dirty="0" err="1">
              <a:latin typeface="Calibri Light" panose="020F0302020204030204"/>
            </a:rPr>
            <a:t>centralizada</a:t>
          </a:r>
          <a:r>
            <a:rPr lang="en-US" sz="1000" b="1" kern="1200" dirty="0">
              <a:latin typeface="Calibri Light" panose="020F0302020204030204"/>
            </a:rPr>
            <a:t> de dados</a:t>
          </a:r>
        </a:p>
      </dsp:txBody>
      <dsp:txXfrm>
        <a:off x="3468000" y="2313321"/>
        <a:ext cx="952902" cy="476451"/>
      </dsp:txXfrm>
    </dsp:sp>
    <dsp:sp modelId="{7A07C6FC-D168-4BA5-A1A8-1D1F01485E25}">
      <dsp:nvSpPr>
        <dsp:cNvPr id="0" name=""/>
        <dsp:cNvSpPr/>
      </dsp:nvSpPr>
      <dsp:spPr>
        <a:xfrm>
          <a:off x="3706226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Relatórios</a:t>
          </a:r>
          <a:r>
            <a:rPr lang="en-US" sz="1000" kern="1200" dirty="0">
              <a:latin typeface="Calibri Light" panose="020F0302020204030204"/>
            </a:rPr>
            <a:t> </a:t>
          </a:r>
          <a:r>
            <a:rPr lang="en-US" sz="1000" kern="1200" dirty="0" err="1">
              <a:latin typeface="Calibri Light" panose="020F0302020204030204"/>
            </a:rPr>
            <a:t>personalizados</a:t>
          </a:r>
          <a:endParaRPr lang="en-US" sz="1000" kern="1200" dirty="0">
            <a:latin typeface="Calibri Light" panose="020F0302020204030204"/>
          </a:endParaRPr>
        </a:p>
      </dsp:txBody>
      <dsp:txXfrm>
        <a:off x="3706226" y="2989882"/>
        <a:ext cx="952902" cy="476451"/>
      </dsp:txXfrm>
    </dsp:sp>
    <dsp:sp modelId="{CCD2AFAC-5566-43DC-9C82-8BB5ADDE43C3}">
      <dsp:nvSpPr>
        <dsp:cNvPr id="0" name=""/>
        <dsp:cNvSpPr/>
      </dsp:nvSpPr>
      <dsp:spPr>
        <a:xfrm>
          <a:off x="3706226" y="3666443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Análise</a:t>
          </a:r>
          <a:r>
            <a:rPr lang="en-US" sz="1000" kern="1200" dirty="0">
              <a:latin typeface="Calibri Light" panose="020F0302020204030204"/>
            </a:rPr>
            <a:t> do </a:t>
          </a:r>
          <a:r>
            <a:rPr lang="en-US" sz="1000" kern="1200" dirty="0" err="1">
              <a:latin typeface="Calibri Light" panose="020F0302020204030204"/>
            </a:rPr>
            <a:t>hitórico</a:t>
          </a:r>
          <a:endParaRPr lang="en-US" sz="1000" kern="1200" dirty="0">
            <a:latin typeface="Calibri Light" panose="020F0302020204030204"/>
          </a:endParaRPr>
        </a:p>
      </dsp:txBody>
      <dsp:txXfrm>
        <a:off x="3706226" y="3666443"/>
        <a:ext cx="952902" cy="476451"/>
      </dsp:txXfrm>
    </dsp:sp>
    <dsp:sp modelId="{01527AE3-7092-460A-9086-6EB9B0A65D8D}">
      <dsp:nvSpPr>
        <dsp:cNvPr id="0" name=""/>
        <dsp:cNvSpPr/>
      </dsp:nvSpPr>
      <dsp:spPr>
        <a:xfrm>
          <a:off x="4621013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Calibri Light" panose="020F0302020204030204"/>
            </a:rPr>
            <a:t>Automatização</a:t>
          </a:r>
          <a:r>
            <a:rPr lang="en-US" sz="1000" b="1" kern="1200" dirty="0">
              <a:latin typeface="Calibri Light" panose="020F0302020204030204"/>
            </a:rPr>
            <a:t> de </a:t>
          </a:r>
          <a:r>
            <a:rPr lang="en-US" sz="1000" b="1" kern="1200" dirty="0" err="1">
              <a:latin typeface="Calibri Light" panose="020F0302020204030204"/>
            </a:rPr>
            <a:t>processos</a:t>
          </a:r>
          <a:r>
            <a:rPr lang="en-US" sz="1000" b="1" kern="1200" dirty="0">
              <a:latin typeface="Calibri Light" panose="020F0302020204030204"/>
            </a:rPr>
            <a:t> </a:t>
          </a:r>
          <a:r>
            <a:rPr lang="en-US" sz="1000" b="1" kern="1200" dirty="0" err="1">
              <a:latin typeface="Calibri Light" panose="020F0302020204030204"/>
            </a:rPr>
            <a:t>operacionais</a:t>
          </a:r>
          <a:endParaRPr lang="en-US" sz="1000" b="1" kern="1200" dirty="0">
            <a:latin typeface="Calibri Light" panose="020F0302020204030204"/>
          </a:endParaRPr>
        </a:p>
      </dsp:txBody>
      <dsp:txXfrm>
        <a:off x="4621013" y="2313321"/>
        <a:ext cx="952902" cy="476451"/>
      </dsp:txXfrm>
    </dsp:sp>
    <dsp:sp modelId="{089292AB-E942-496D-878F-BA53B260E79A}">
      <dsp:nvSpPr>
        <dsp:cNvPr id="0" name=""/>
        <dsp:cNvSpPr/>
      </dsp:nvSpPr>
      <dsp:spPr>
        <a:xfrm>
          <a:off x="4859238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Automatização</a:t>
          </a:r>
          <a:r>
            <a:rPr lang="en-US" sz="1000" kern="1200" dirty="0">
              <a:latin typeface="Calibri Light" panose="020F0302020204030204"/>
            </a:rPr>
            <a:t> de </a:t>
          </a:r>
          <a:r>
            <a:rPr lang="en-US" sz="1000" kern="1200" dirty="0" err="1">
              <a:latin typeface="Calibri Light" panose="020F0302020204030204"/>
            </a:rPr>
            <a:t>registos</a:t>
          </a:r>
          <a:endParaRPr lang="en-US" sz="1000" kern="1200" dirty="0">
            <a:latin typeface="Calibri Light" panose="020F0302020204030204"/>
          </a:endParaRPr>
        </a:p>
      </dsp:txBody>
      <dsp:txXfrm>
        <a:off x="4859238" y="2989882"/>
        <a:ext cx="952902" cy="476451"/>
      </dsp:txXfrm>
    </dsp:sp>
    <dsp:sp modelId="{8AB47AF3-D74E-48BE-B136-F379AE308498}">
      <dsp:nvSpPr>
        <dsp:cNvPr id="0" name=""/>
        <dsp:cNvSpPr/>
      </dsp:nvSpPr>
      <dsp:spPr>
        <a:xfrm>
          <a:off x="5774025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Calibri Light" panose="020F0302020204030204"/>
            </a:rPr>
            <a:t>Integração</a:t>
          </a:r>
          <a:r>
            <a:rPr lang="en-US" sz="1000" b="1" kern="1200" dirty="0">
              <a:latin typeface="Calibri Light" panose="020F0302020204030204"/>
            </a:rPr>
            <a:t> com </a:t>
          </a:r>
          <a:r>
            <a:rPr lang="en-US" sz="1000" b="1" kern="1200" dirty="0" err="1">
              <a:latin typeface="Calibri Light" panose="020F0302020204030204"/>
            </a:rPr>
            <a:t>sistemas</a:t>
          </a:r>
          <a:r>
            <a:rPr lang="en-US" sz="1000" b="1" kern="1200" dirty="0">
              <a:latin typeface="Calibri Light" panose="020F0302020204030204"/>
            </a:rPr>
            <a:t> </a:t>
          </a:r>
          <a:r>
            <a:rPr lang="en-US" sz="1000" b="1" kern="1200" dirty="0" err="1">
              <a:latin typeface="Calibri Light" panose="020F0302020204030204"/>
            </a:rPr>
            <a:t>existentes</a:t>
          </a:r>
          <a:endParaRPr lang="en-US" sz="1000" b="1" kern="1200" dirty="0">
            <a:latin typeface="Calibri Light" panose="020F0302020204030204"/>
          </a:endParaRPr>
        </a:p>
      </dsp:txBody>
      <dsp:txXfrm>
        <a:off x="5774025" y="2313321"/>
        <a:ext cx="952902" cy="476451"/>
      </dsp:txXfrm>
    </dsp:sp>
    <dsp:sp modelId="{25CC9FB3-FD11-4FFB-820C-BA4CA2B52B4C}">
      <dsp:nvSpPr>
        <dsp:cNvPr id="0" name=""/>
        <dsp:cNvSpPr/>
      </dsp:nvSpPr>
      <dsp:spPr>
        <a:xfrm>
          <a:off x="6927037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libri Light" panose="020F0302020204030204"/>
            </a:rPr>
            <a:t>Segurança</a:t>
          </a:r>
        </a:p>
      </dsp:txBody>
      <dsp:txXfrm>
        <a:off x="6927037" y="2313321"/>
        <a:ext cx="952902" cy="476451"/>
      </dsp:txXfrm>
    </dsp:sp>
    <dsp:sp modelId="{9CCF40BA-6ABB-43F3-A928-170ED7288BAC}">
      <dsp:nvSpPr>
        <dsp:cNvPr id="0" name=""/>
        <dsp:cNvSpPr/>
      </dsp:nvSpPr>
      <dsp:spPr>
        <a:xfrm>
          <a:off x="7165263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Encriptação de dados</a:t>
          </a:r>
        </a:p>
      </dsp:txBody>
      <dsp:txXfrm>
        <a:off x="7165263" y="2989882"/>
        <a:ext cx="952902" cy="476451"/>
      </dsp:txXfrm>
    </dsp:sp>
    <dsp:sp modelId="{C8BA562B-69DD-4DC9-B102-2F8EDA4361FB}">
      <dsp:nvSpPr>
        <dsp:cNvPr id="0" name=""/>
        <dsp:cNvSpPr/>
      </dsp:nvSpPr>
      <dsp:spPr>
        <a:xfrm>
          <a:off x="7165263" y="3666443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Controlo</a:t>
          </a:r>
          <a:r>
            <a:rPr lang="en-US" sz="1000" kern="1200" dirty="0">
              <a:latin typeface="Calibri Light" panose="020F0302020204030204"/>
            </a:rPr>
            <a:t> de </a:t>
          </a:r>
          <a:r>
            <a:rPr lang="en-US" sz="1000" kern="1200" dirty="0" err="1">
              <a:latin typeface="Calibri Light" panose="020F0302020204030204"/>
            </a:rPr>
            <a:t>acessos</a:t>
          </a:r>
          <a:endParaRPr lang="en-US" sz="1000" kern="1200" dirty="0" err="1"/>
        </a:p>
      </dsp:txBody>
      <dsp:txXfrm>
        <a:off x="7165263" y="3666443"/>
        <a:ext cx="952902" cy="476451"/>
      </dsp:txXfrm>
    </dsp:sp>
    <dsp:sp modelId="{1BDDD423-AD2E-4AB6-85A9-F5F845B00C7B}">
      <dsp:nvSpPr>
        <dsp:cNvPr id="0" name=""/>
        <dsp:cNvSpPr/>
      </dsp:nvSpPr>
      <dsp:spPr>
        <a:xfrm>
          <a:off x="8080050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libri Light" panose="020F0302020204030204"/>
            </a:rPr>
            <a:t>Persistência dos dados</a:t>
          </a:r>
        </a:p>
      </dsp:txBody>
      <dsp:txXfrm>
        <a:off x="8080050" y="2313321"/>
        <a:ext cx="952902" cy="476451"/>
      </dsp:txXfrm>
    </dsp:sp>
    <dsp:sp modelId="{D72205AE-3042-4FA6-A8BB-43D4BE60BFF6}">
      <dsp:nvSpPr>
        <dsp:cNvPr id="0" name=""/>
        <dsp:cNvSpPr/>
      </dsp:nvSpPr>
      <dsp:spPr>
        <a:xfrm>
          <a:off x="8318276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libri Light" panose="020F0302020204030204"/>
            </a:rPr>
            <a:t>Cópia</a:t>
          </a:r>
          <a:r>
            <a:rPr lang="en-US" sz="1000" kern="1200" dirty="0">
              <a:latin typeface="Calibri Light" panose="020F0302020204030204"/>
            </a:rPr>
            <a:t> de </a:t>
          </a:r>
          <a:r>
            <a:rPr lang="en-US" sz="1000" kern="1200" dirty="0" err="1">
              <a:latin typeface="Calibri Light" panose="020F0302020204030204"/>
            </a:rPr>
            <a:t>segurança</a:t>
          </a:r>
          <a:endParaRPr lang="en-US" sz="1000" kern="1200" dirty="0"/>
        </a:p>
      </dsp:txBody>
      <dsp:txXfrm>
        <a:off x="8318276" y="2989882"/>
        <a:ext cx="952902" cy="476451"/>
      </dsp:txXfrm>
    </dsp:sp>
    <dsp:sp modelId="{1CDE5221-E676-424F-B884-0E0C4CEBC3CA}">
      <dsp:nvSpPr>
        <dsp:cNvPr id="0" name=""/>
        <dsp:cNvSpPr/>
      </dsp:nvSpPr>
      <dsp:spPr>
        <a:xfrm>
          <a:off x="9233062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Calibri Light" panose="020F0302020204030204"/>
            </a:rPr>
            <a:t>Desempenho</a:t>
          </a:r>
          <a:r>
            <a:rPr lang="en-US" sz="1000" b="1" kern="1200" dirty="0">
              <a:latin typeface="Calibri Light" panose="020F0302020204030204"/>
            </a:rPr>
            <a:t> e </a:t>
          </a:r>
          <a:r>
            <a:rPr lang="en-US" sz="1000" b="1" kern="1200" dirty="0" err="1">
              <a:latin typeface="Calibri Light" panose="020F0302020204030204"/>
            </a:rPr>
            <a:t>facilidade</a:t>
          </a:r>
          <a:r>
            <a:rPr lang="en-US" sz="1000" b="1" kern="1200" dirty="0">
              <a:latin typeface="Calibri Light" panose="020F0302020204030204"/>
            </a:rPr>
            <a:t> de </a:t>
          </a:r>
          <a:r>
            <a:rPr lang="en-US" sz="1000" b="1" kern="1200" dirty="0" err="1">
              <a:latin typeface="Calibri Light" panose="020F0302020204030204"/>
            </a:rPr>
            <a:t>utilização</a:t>
          </a:r>
          <a:endParaRPr lang="en-US" sz="1000" b="1" kern="1200" dirty="0">
            <a:latin typeface="Calibri Light" panose="020F0302020204030204"/>
          </a:endParaRPr>
        </a:p>
      </dsp:txBody>
      <dsp:txXfrm>
        <a:off x="9233062" y="2313321"/>
        <a:ext cx="952902" cy="476451"/>
      </dsp:txXfrm>
    </dsp:sp>
    <dsp:sp modelId="{F0D37892-BD11-4F9A-A2A8-297D896E7823}">
      <dsp:nvSpPr>
        <dsp:cNvPr id="0" name=""/>
        <dsp:cNvSpPr/>
      </dsp:nvSpPr>
      <dsp:spPr>
        <a:xfrm>
          <a:off x="9471288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Intuitivo</a:t>
          </a:r>
        </a:p>
      </dsp:txBody>
      <dsp:txXfrm>
        <a:off x="9471288" y="2989882"/>
        <a:ext cx="952902" cy="476451"/>
      </dsp:txXfrm>
    </dsp:sp>
    <dsp:sp modelId="{51D0BD01-D934-49BC-A0FE-BE8C1AD0F1ED}">
      <dsp:nvSpPr>
        <dsp:cNvPr id="0" name=""/>
        <dsp:cNvSpPr/>
      </dsp:nvSpPr>
      <dsp:spPr>
        <a:xfrm>
          <a:off x="9471288" y="3666443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Rápido</a:t>
          </a:r>
        </a:p>
      </dsp:txBody>
      <dsp:txXfrm>
        <a:off x="9471288" y="3666443"/>
        <a:ext cx="952902" cy="476451"/>
      </dsp:txXfrm>
    </dsp:sp>
    <dsp:sp modelId="{EBDBB203-B929-4FCE-A250-B586CA66338B}">
      <dsp:nvSpPr>
        <dsp:cNvPr id="0" name=""/>
        <dsp:cNvSpPr/>
      </dsp:nvSpPr>
      <dsp:spPr>
        <a:xfrm>
          <a:off x="9471288" y="4343004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Erros claros</a:t>
          </a:r>
        </a:p>
      </dsp:txBody>
      <dsp:txXfrm>
        <a:off x="9471288" y="4343004"/>
        <a:ext cx="952902" cy="476451"/>
      </dsp:txXfrm>
    </dsp:sp>
    <dsp:sp modelId="{8E757587-1C9E-4C89-9E9D-16D21CB553C3}">
      <dsp:nvSpPr>
        <dsp:cNvPr id="0" name=""/>
        <dsp:cNvSpPr/>
      </dsp:nvSpPr>
      <dsp:spPr>
        <a:xfrm>
          <a:off x="10386075" y="2313321"/>
          <a:ext cx="952902" cy="476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latin typeface="Calibri Light" panose="020F0302020204030204"/>
            </a:rPr>
            <a:t>Interação</a:t>
          </a:r>
          <a:r>
            <a:rPr lang="en-US" sz="1000" b="1" kern="1200" dirty="0">
              <a:latin typeface="Calibri Light" panose="020F0302020204030204"/>
            </a:rPr>
            <a:t> social</a:t>
          </a:r>
        </a:p>
      </dsp:txBody>
      <dsp:txXfrm>
        <a:off x="10386075" y="2313321"/>
        <a:ext cx="952902" cy="476451"/>
      </dsp:txXfrm>
    </dsp:sp>
    <dsp:sp modelId="{B8C26047-DE77-49F4-860D-BEA82E0D62B8}">
      <dsp:nvSpPr>
        <dsp:cNvPr id="0" name=""/>
        <dsp:cNvSpPr/>
      </dsp:nvSpPr>
      <dsp:spPr>
        <a:xfrm>
          <a:off x="10624300" y="2989882"/>
          <a:ext cx="952902" cy="4764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Comunicação entre utilizadores</a:t>
          </a:r>
        </a:p>
      </dsp:txBody>
      <dsp:txXfrm>
        <a:off x="10624300" y="2989882"/>
        <a:ext cx="952902" cy="476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C20E14-26C3-8866-5750-C40323267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396420"/>
              </p:ext>
            </p:extLst>
          </p:nvPr>
        </p:nvGraphicFramePr>
        <p:xfrm>
          <a:off x="376138" y="-174276"/>
          <a:ext cx="11586167" cy="645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85</Words>
  <Application>Microsoft Office PowerPoint</Application>
  <PresentationFormat>Ecrã Panorâmico</PresentationFormat>
  <Paragraphs>28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Cláudio José Azevedo Fernandes</cp:lastModifiedBy>
  <cp:revision>85</cp:revision>
  <dcterms:created xsi:type="dcterms:W3CDTF">2024-01-15T00:36:54Z</dcterms:created>
  <dcterms:modified xsi:type="dcterms:W3CDTF">2024-12-05T19:19:06Z</dcterms:modified>
</cp:coreProperties>
</file>