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elino Daniel da Rocha Vilaça" userId="S::a16939@alunos.ipca.pt::29df19b4-0d10-44dc-869b-f616e962f196" providerId="AD" clId="Web-{4B727845-4213-64AE-B4E9-58A9F5464054}"/>
    <pc:docChg chg="modSld">
      <pc:chgData name="Adelino Daniel da Rocha Vilaça" userId="S::a16939@alunos.ipca.pt::29df19b4-0d10-44dc-869b-f616e962f196" providerId="AD" clId="Web-{4B727845-4213-64AE-B4E9-58A9F5464054}" dt="2024-01-15T18:31:13.160" v="43" actId="20577"/>
      <pc:docMkLst>
        <pc:docMk/>
      </pc:docMkLst>
      <pc:sldChg chg="modSp">
        <pc:chgData name="Adelino Daniel da Rocha Vilaça" userId="S::a16939@alunos.ipca.pt::29df19b4-0d10-44dc-869b-f616e962f196" providerId="AD" clId="Web-{4B727845-4213-64AE-B4E9-58A9F5464054}" dt="2024-01-15T18:31:13.160" v="43" actId="20577"/>
        <pc:sldMkLst>
          <pc:docMk/>
          <pc:sldMk cId="109857222" sldId="256"/>
        </pc:sldMkLst>
        <pc:graphicFrameChg chg="modGraphic">
          <ac:chgData name="Adelino Daniel da Rocha Vilaça" userId="S::a16939@alunos.ipca.pt::29df19b4-0d10-44dc-869b-f616e962f196" providerId="AD" clId="Web-{4B727845-4213-64AE-B4E9-58A9F5464054}" dt="2024-01-15T18:31:13.160" v="43" actId="20577"/>
          <ac:graphicFrameMkLst>
            <pc:docMk/>
            <pc:sldMk cId="109857222" sldId="256"/>
            <ac:graphicFrameMk id="4" creationId="{5943C003-8A98-21DE-E61F-927205D5CC65}"/>
          </ac:graphicFrameMkLst>
        </pc:graphicFrameChg>
      </pc:sldChg>
    </pc:docChg>
  </pc:docChgLst>
  <pc:docChgLst>
    <pc:chgData name="Cláudio José Azevedo Fernandes" userId="S::a30517@alunos.ipca.pt::a9741ebe-6acf-4ef7-a5c2-d0263d40624c" providerId="AD" clId="Web-{10297EFA-C507-432E-9562-7C4E9773A69C}"/>
    <pc:docChg chg="modSld">
      <pc:chgData name="Cláudio José Azevedo Fernandes" userId="S::a30517@alunos.ipca.pt::a9741ebe-6acf-4ef7-a5c2-d0263d40624c" providerId="AD" clId="Web-{10297EFA-C507-432E-9562-7C4E9773A69C}" dt="2024-12-10T20:29:57.174" v="4" actId="20577"/>
      <pc:docMkLst>
        <pc:docMk/>
      </pc:docMkLst>
      <pc:sldChg chg="modSp">
        <pc:chgData name="Cláudio José Azevedo Fernandes" userId="S::a30517@alunos.ipca.pt::a9741ebe-6acf-4ef7-a5c2-d0263d40624c" providerId="AD" clId="Web-{10297EFA-C507-432E-9562-7C4E9773A69C}" dt="2024-12-10T20:29:57.174" v="4" actId="20577"/>
        <pc:sldMkLst>
          <pc:docMk/>
          <pc:sldMk cId="109857222" sldId="256"/>
        </pc:sldMkLst>
        <pc:graphicFrameChg chg="modGraphic">
          <ac:chgData name="Cláudio José Azevedo Fernandes" userId="S::a30517@alunos.ipca.pt::a9741ebe-6acf-4ef7-a5c2-d0263d40624c" providerId="AD" clId="Web-{10297EFA-C507-432E-9562-7C4E9773A69C}" dt="2024-12-10T20:29:57.174" v="4" actId="20577"/>
          <ac:graphicFrameMkLst>
            <pc:docMk/>
            <pc:sldMk cId="109857222" sldId="256"/>
            <ac:graphicFrameMk id="4" creationId="{5943C003-8A98-21DE-E61F-927205D5CC65}"/>
          </ac:graphicFrameMkLst>
        </pc:graphicFrameChg>
      </pc:sldChg>
    </pc:docChg>
  </pc:docChgLst>
  <pc:docChgLst>
    <pc:chgData name="António Jorge Magalhães da Rocha" userId="f4116cc0-3a24-4f43-b322-32163eb414ee" providerId="ADAL" clId="{56321664-5F1C-44F9-8773-47A4B1D3A257}"/>
    <pc:docChg chg="modSld">
      <pc:chgData name="António Jorge Magalhães da Rocha" userId="f4116cc0-3a24-4f43-b322-32163eb414ee" providerId="ADAL" clId="{56321664-5F1C-44F9-8773-47A4B1D3A257}" dt="2024-01-15T19:46:46.948" v="172" actId="478"/>
      <pc:docMkLst>
        <pc:docMk/>
      </pc:docMkLst>
      <pc:sldChg chg="modSp mod">
        <pc:chgData name="António Jorge Magalhães da Rocha" userId="f4116cc0-3a24-4f43-b322-32163eb414ee" providerId="ADAL" clId="{56321664-5F1C-44F9-8773-47A4B1D3A257}" dt="2024-01-15T19:46:46.948" v="172" actId="478"/>
        <pc:sldMkLst>
          <pc:docMk/>
          <pc:sldMk cId="109857222" sldId="256"/>
        </pc:sldMkLst>
        <pc:graphicFrameChg chg="mod modGraphic">
          <ac:chgData name="António Jorge Magalhães da Rocha" userId="f4116cc0-3a24-4f43-b322-32163eb414ee" providerId="ADAL" clId="{56321664-5F1C-44F9-8773-47A4B1D3A257}" dt="2024-01-15T19:46:46.948" v="172" actId="478"/>
          <ac:graphicFrameMkLst>
            <pc:docMk/>
            <pc:sldMk cId="109857222" sldId="256"/>
            <ac:graphicFrameMk id="4" creationId="{5943C003-8A98-21DE-E61F-927205D5CC65}"/>
          </ac:graphicFrameMkLst>
        </pc:graphicFrameChg>
      </pc:sldChg>
    </pc:docChg>
  </pc:docChgLst>
  <pc:docChgLst>
    <pc:chgData name="Cláudio José Azevedo Fernandes" userId="a9741ebe-6acf-4ef7-a5c2-d0263d40624c" providerId="ADAL" clId="{E691480F-1DCC-429E-A448-0E4B62EF0B00}"/>
    <pc:docChg chg="modSld">
      <pc:chgData name="Cláudio José Azevedo Fernandes" userId="a9741ebe-6acf-4ef7-a5c2-d0263d40624c" providerId="ADAL" clId="{E691480F-1DCC-429E-A448-0E4B62EF0B00}" dt="2024-12-05T18:53:39.435" v="47" actId="13822"/>
      <pc:docMkLst>
        <pc:docMk/>
      </pc:docMkLst>
      <pc:sldChg chg="modSp mod">
        <pc:chgData name="Cláudio José Azevedo Fernandes" userId="a9741ebe-6acf-4ef7-a5c2-d0263d40624c" providerId="ADAL" clId="{E691480F-1DCC-429E-A448-0E4B62EF0B00}" dt="2024-12-05T18:53:39.435" v="47" actId="13822"/>
        <pc:sldMkLst>
          <pc:docMk/>
          <pc:sldMk cId="109857222" sldId="256"/>
        </pc:sldMkLst>
        <pc:graphicFrameChg chg="mod">
          <ac:chgData name="Cláudio José Azevedo Fernandes" userId="a9741ebe-6acf-4ef7-a5c2-d0263d40624c" providerId="ADAL" clId="{E691480F-1DCC-429E-A448-0E4B62EF0B00}" dt="2024-12-05T18:53:39.435" v="47" actId="13822"/>
          <ac:graphicFrameMkLst>
            <pc:docMk/>
            <pc:sldMk cId="109857222" sldId="256"/>
            <ac:graphicFrameMk id="4" creationId="{5943C003-8A98-21DE-E61F-927205D5CC65}"/>
          </ac:graphicFrameMkLst>
        </pc:graphicFrameChg>
      </pc:sldChg>
    </pc:docChg>
  </pc:docChgLst>
  <pc:docChgLst>
    <pc:chgData name="António Jorge Magalhães da Rocha" userId="S::a26052@alunos.ipca.pt::f4116cc0-3a24-4f43-b322-32163eb414ee" providerId="AD" clId="Web-{A39A0564-EFCB-7924-8DFE-0604F71A816C}"/>
    <pc:docChg chg="modSld">
      <pc:chgData name="António Jorge Magalhães da Rocha" userId="S::a26052@alunos.ipca.pt::f4116cc0-3a24-4f43-b322-32163eb414ee" providerId="AD" clId="Web-{A39A0564-EFCB-7924-8DFE-0604F71A816C}" dt="2024-01-15T19:37:21.530" v="28" actId="20577"/>
      <pc:docMkLst>
        <pc:docMk/>
      </pc:docMkLst>
      <pc:sldChg chg="addSp delSp modSp">
        <pc:chgData name="António Jorge Magalhães da Rocha" userId="S::a26052@alunos.ipca.pt::f4116cc0-3a24-4f43-b322-32163eb414ee" providerId="AD" clId="Web-{A39A0564-EFCB-7924-8DFE-0604F71A816C}" dt="2024-01-15T19:37:21.530" v="28" actId="20577"/>
        <pc:sldMkLst>
          <pc:docMk/>
          <pc:sldMk cId="109857222" sldId="256"/>
        </pc:sldMkLst>
        <pc:graphicFrameChg chg="add del modGraphic">
          <ac:chgData name="António Jorge Magalhães da Rocha" userId="S::a26052@alunos.ipca.pt::f4116cc0-3a24-4f43-b322-32163eb414ee" providerId="AD" clId="Web-{A39A0564-EFCB-7924-8DFE-0604F71A816C}" dt="2024-01-15T19:37:21.530" v="28" actId="20577"/>
          <ac:graphicFrameMkLst>
            <pc:docMk/>
            <pc:sldMk cId="109857222" sldId="256"/>
            <ac:graphicFrameMk id="4" creationId="{5943C003-8A98-21DE-E61F-927205D5CC65}"/>
          </ac:graphicFrameMkLst>
        </pc:graphicFrameChg>
      </pc:sldChg>
    </pc:docChg>
  </pc:docChgLst>
  <pc:docChgLst>
    <pc:chgData name="Adelino Daniel da Rocha Vilaça" userId="S::a16939@alunos.ipca.pt::29df19b4-0d10-44dc-869b-f616e962f196" providerId="AD" clId="Web-{AE14CAA1-27A8-E6BA-5C0B-11DE424FA727}"/>
    <pc:docChg chg="modSld">
      <pc:chgData name="Adelino Daniel da Rocha Vilaça" userId="S::a16939@alunos.ipca.pt::29df19b4-0d10-44dc-869b-f616e962f196" providerId="AD" clId="Web-{AE14CAA1-27A8-E6BA-5C0B-11DE424FA727}" dt="2024-01-15T18:18:55.200" v="714" actId="20577"/>
      <pc:docMkLst>
        <pc:docMk/>
      </pc:docMkLst>
    </pc:docChg>
  </pc:docChgLst>
  <pc:docChgLst>
    <pc:chgData name="Adelino Daniel da Rocha Vilaça" userId="S::a16939@alunos.ipca.pt::29df19b4-0d10-44dc-869b-f616e962f196" providerId="AD" clId="Web-{2A9533F1-48B1-FEA9-6791-3EBEA337A7D2}"/>
    <pc:docChg chg="modSld">
      <pc:chgData name="Adelino Daniel da Rocha Vilaça" userId="S::a16939@alunos.ipca.pt::29df19b4-0d10-44dc-869b-f616e962f196" providerId="AD" clId="Web-{2A9533F1-48B1-FEA9-6791-3EBEA337A7D2}" dt="2024-01-15T20:43:57.039" v="9" actId="20577"/>
      <pc:docMkLst>
        <pc:docMk/>
      </pc:docMkLst>
      <pc:sldChg chg="modSp">
        <pc:chgData name="Adelino Daniel da Rocha Vilaça" userId="S::a16939@alunos.ipca.pt::29df19b4-0d10-44dc-869b-f616e962f196" providerId="AD" clId="Web-{2A9533F1-48B1-FEA9-6791-3EBEA337A7D2}" dt="2024-01-15T20:43:57.039" v="9" actId="20577"/>
        <pc:sldMkLst>
          <pc:docMk/>
          <pc:sldMk cId="109857222" sldId="256"/>
        </pc:sldMkLst>
        <pc:graphicFrameChg chg="modGraphic">
          <ac:chgData name="Adelino Daniel da Rocha Vilaça" userId="S::a16939@alunos.ipca.pt::29df19b4-0d10-44dc-869b-f616e962f196" providerId="AD" clId="Web-{2A9533F1-48B1-FEA9-6791-3EBEA337A7D2}" dt="2024-01-15T20:43:57.039" v="9" actId="20577"/>
          <ac:graphicFrameMkLst>
            <pc:docMk/>
            <pc:sldMk cId="109857222" sldId="256"/>
            <ac:graphicFrameMk id="4" creationId="{5943C003-8A98-21DE-E61F-927205D5CC65}"/>
          </ac:graphicFrameMkLst>
        </pc:graphicFrameChg>
      </pc:sldChg>
    </pc:docChg>
  </pc:docChgLst>
  <pc:docChgLst>
    <pc:chgData name="António Jorge Magalhães da Rocha" userId="S::a26052@alunos.ipca.pt::f4116cc0-3a24-4f43-b322-32163eb414ee" providerId="AD" clId="Web-{6BC3F033-9909-FF0C-E7F9-49F5BC720549}"/>
    <pc:docChg chg="modSld">
      <pc:chgData name="António Jorge Magalhães da Rocha" userId="S::a26052@alunos.ipca.pt::f4116cc0-3a24-4f43-b322-32163eb414ee" providerId="AD" clId="Web-{6BC3F033-9909-FF0C-E7F9-49F5BC720549}" dt="2024-01-15T18:23:55.195" v="9"/>
      <pc:docMkLst>
        <pc:docMk/>
      </pc:docMkLst>
      <pc:sldChg chg="modSp">
        <pc:chgData name="António Jorge Magalhães da Rocha" userId="S::a26052@alunos.ipca.pt::f4116cc0-3a24-4f43-b322-32163eb414ee" providerId="AD" clId="Web-{6BC3F033-9909-FF0C-E7F9-49F5BC720549}" dt="2024-01-15T18:23:55.195" v="9"/>
        <pc:sldMkLst>
          <pc:docMk/>
          <pc:sldMk cId="109857222" sldId="256"/>
        </pc:sldMkLst>
        <pc:graphicFrameChg chg="mod modGraphic">
          <ac:chgData name="António Jorge Magalhães da Rocha" userId="S::a26052@alunos.ipca.pt::f4116cc0-3a24-4f43-b322-32163eb414ee" providerId="AD" clId="Web-{6BC3F033-9909-FF0C-E7F9-49F5BC720549}" dt="2024-01-15T18:23:55.195" v="9"/>
          <ac:graphicFrameMkLst>
            <pc:docMk/>
            <pc:sldMk cId="109857222" sldId="256"/>
            <ac:graphicFrameMk id="4" creationId="{5943C003-8A98-21DE-E61F-927205D5CC65}"/>
          </ac:graphicFrameMkLst>
        </pc:graphicFrameChg>
      </pc:sldChg>
    </pc:docChg>
  </pc:docChgLst>
  <pc:docChgLst>
    <pc:chgData name="António Jorge Magalhães da Rocha" userId="S::a26052@alunos.ipca.pt::f4116cc0-3a24-4f43-b322-32163eb414ee" providerId="AD" clId="Web-{1F4F8B87-150F-FDF9-4E5A-A453902BD6D8}"/>
    <pc:docChg chg="modSld">
      <pc:chgData name="António Jorge Magalhães da Rocha" userId="S::a26052@alunos.ipca.pt::f4116cc0-3a24-4f43-b322-32163eb414ee" providerId="AD" clId="Web-{1F4F8B87-150F-FDF9-4E5A-A453902BD6D8}" dt="2024-01-15T19:48:15.171" v="1"/>
      <pc:docMkLst>
        <pc:docMk/>
      </pc:docMkLst>
      <pc:sldChg chg="addSp delSp">
        <pc:chgData name="António Jorge Magalhães da Rocha" userId="S::a26052@alunos.ipca.pt::f4116cc0-3a24-4f43-b322-32163eb414ee" providerId="AD" clId="Web-{1F4F8B87-150F-FDF9-4E5A-A453902BD6D8}" dt="2024-01-15T19:48:15.171" v="1"/>
        <pc:sldMkLst>
          <pc:docMk/>
          <pc:sldMk cId="109857222" sldId="256"/>
        </pc:sldMkLst>
        <pc:graphicFrameChg chg="add del">
          <ac:chgData name="António Jorge Magalhães da Rocha" userId="S::a26052@alunos.ipca.pt::f4116cc0-3a24-4f43-b322-32163eb414ee" providerId="AD" clId="Web-{1F4F8B87-150F-FDF9-4E5A-A453902BD6D8}" dt="2024-01-15T19:48:15.171" v="1"/>
          <ac:graphicFrameMkLst>
            <pc:docMk/>
            <pc:sldMk cId="109857222" sldId="256"/>
            <ac:graphicFrameMk id="4" creationId="{5943C003-8A98-21DE-E61F-927205D5CC65}"/>
          </ac:graphicFrameMkLst>
        </pc:graphicFrameChg>
      </pc:sldChg>
    </pc:docChg>
  </pc:docChgLst>
  <pc:docChgLst>
    <pc:chgData name="António Jorge Magalhães da Rocha" userId="S::a26052@alunos.ipca.pt::f4116cc0-3a24-4f43-b322-32163eb414ee" providerId="AD" clId="Web-{5750FAFA-BFB1-F374-8270-163AB099509A}"/>
    <pc:docChg chg="modSld">
      <pc:chgData name="António Jorge Magalhães da Rocha" userId="S::a26052@alunos.ipca.pt::f4116cc0-3a24-4f43-b322-32163eb414ee" providerId="AD" clId="Web-{5750FAFA-BFB1-F374-8270-163AB099509A}" dt="2024-01-15T18:55:41.541" v="371" actId="1076"/>
      <pc:docMkLst>
        <pc:docMk/>
      </pc:docMkLst>
      <pc:sldChg chg="modSp">
        <pc:chgData name="António Jorge Magalhães da Rocha" userId="S::a26052@alunos.ipca.pt::f4116cc0-3a24-4f43-b322-32163eb414ee" providerId="AD" clId="Web-{5750FAFA-BFB1-F374-8270-163AB099509A}" dt="2024-01-15T18:55:41.541" v="371" actId="1076"/>
        <pc:sldMkLst>
          <pc:docMk/>
          <pc:sldMk cId="109857222" sldId="256"/>
        </pc:sldMkLst>
        <pc:graphicFrameChg chg="mod modGraphic">
          <ac:chgData name="António Jorge Magalhães da Rocha" userId="S::a26052@alunos.ipca.pt::f4116cc0-3a24-4f43-b322-32163eb414ee" providerId="AD" clId="Web-{5750FAFA-BFB1-F374-8270-163AB099509A}" dt="2024-01-15T18:55:41.541" v="371" actId="1076"/>
          <ac:graphicFrameMkLst>
            <pc:docMk/>
            <pc:sldMk cId="109857222" sldId="256"/>
            <ac:graphicFrameMk id="4" creationId="{5943C003-8A98-21DE-E61F-927205D5CC65}"/>
          </ac:graphicFrameMkLst>
        </pc:graphicFrameChg>
      </pc:sldChg>
    </pc:docChg>
  </pc:docChgLst>
  <pc:docChgLst>
    <pc:chgData clId="Web-{5750FAFA-BFB1-F374-8270-163AB099509A}"/>
    <pc:docChg chg="modSld">
      <pc:chgData name="" userId="" providerId="" clId="Web-{5750FAFA-BFB1-F374-8270-163AB099509A}" dt="2024-01-15T18:38:23.311" v="0" actId="1076"/>
      <pc:docMkLst>
        <pc:docMk/>
      </pc:docMkLst>
      <pc:sldChg chg="modSp">
        <pc:chgData name="" userId="" providerId="" clId="Web-{5750FAFA-BFB1-F374-8270-163AB099509A}" dt="2024-01-15T18:38:23.311" v="0" actId="1076"/>
        <pc:sldMkLst>
          <pc:docMk/>
          <pc:sldMk cId="109857222" sldId="256"/>
        </pc:sldMkLst>
        <pc:graphicFrameChg chg="mod">
          <ac:chgData name="" userId="" providerId="" clId="Web-{5750FAFA-BFB1-F374-8270-163AB099509A}" dt="2024-01-15T18:38:23.311" v="0" actId="1076"/>
          <ac:graphicFrameMkLst>
            <pc:docMk/>
            <pc:sldMk cId="109857222" sldId="256"/>
            <ac:graphicFrameMk id="4" creationId="{5943C003-8A98-21DE-E61F-927205D5CC6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338355-7D16-476D-9EE0-9D2488F75621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949C308B-C62C-4FAB-B501-E2857CF5702E}">
      <dgm:prSet phldrT="[Text]" phldr="0" custT="1">
        <dgm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pPr algn="ctr"/>
          <a:r>
            <a:rPr lang="en-US" sz="1200" b="0" i="0" u="none" dirty="0"/>
            <a:t>EMERGENCY </a:t>
          </a:r>
          <a:r>
            <a:rPr lang="en-US" sz="1200" b="0" i="0" dirty="0"/>
            <a:t>​</a:t>
          </a:r>
          <a:r>
            <a:rPr lang="en-US" sz="1200" b="0" i="0" u="none" dirty="0"/>
            <a:t>MANAGEMENT SYSTEM</a:t>
          </a:r>
          <a:endParaRPr lang="en-US" sz="1200" b="1" dirty="0"/>
        </a:p>
      </dgm:t>
    </dgm:pt>
    <dgm:pt modelId="{746AD15C-E87E-4B91-BA58-80B37BEDAAA2}" type="parTrans" cxnId="{1C2AAF70-2924-433E-99C7-F519E513A2D3}">
      <dgm:prSet/>
      <dgm:spPr/>
      <dgm:t>
        <a:bodyPr/>
        <a:lstStyle/>
        <a:p>
          <a:pPr algn="ctr"/>
          <a:endParaRPr lang="en-US" sz="3200"/>
        </a:p>
      </dgm:t>
    </dgm:pt>
    <dgm:pt modelId="{5A7A6F15-18A9-489B-893C-42545A18845E}" type="sibTrans" cxnId="{1C2AAF70-2924-433E-99C7-F519E513A2D3}">
      <dgm:prSet/>
      <dgm:spPr/>
      <dgm:t>
        <a:bodyPr/>
        <a:lstStyle/>
        <a:p>
          <a:pPr algn="ctr"/>
          <a:endParaRPr lang="en-US" sz="3200"/>
        </a:p>
      </dgm:t>
    </dgm:pt>
    <dgm:pt modelId="{2E43D139-A715-475D-A0C4-5C6B7467EE3A}">
      <dgm:prSet phldrT="[Text]"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1 </a:t>
          </a:r>
          <a:r>
            <a:rPr lang="en-US" sz="900" b="1" dirty="0" err="1">
              <a:latin typeface="Calibri Light" panose="020F0302020204030204"/>
            </a:rPr>
            <a:t>Inicialização</a:t>
          </a:r>
          <a:endParaRPr lang="en-US" sz="900" b="1" dirty="0"/>
        </a:p>
      </dgm:t>
    </dgm:pt>
    <dgm:pt modelId="{89468AAD-9009-43AC-B2DD-9F73CFFDD0E7}" type="parTrans" cxnId="{443FEE6C-78A5-4E1C-92EE-7A55B4C86497}">
      <dgm:prSet/>
      <dgm:spPr/>
      <dgm:t>
        <a:bodyPr/>
        <a:lstStyle/>
        <a:p>
          <a:pPr algn="ctr"/>
          <a:endParaRPr lang="en-US" sz="3200"/>
        </a:p>
      </dgm:t>
    </dgm:pt>
    <dgm:pt modelId="{8C58E152-E01D-44CD-869B-5556FFB6CA84}" type="sibTrans" cxnId="{443FEE6C-78A5-4E1C-92EE-7A55B4C86497}">
      <dgm:prSet/>
      <dgm:spPr/>
      <dgm:t>
        <a:bodyPr/>
        <a:lstStyle/>
        <a:p>
          <a:pPr algn="ctr"/>
          <a:endParaRPr lang="en-US" sz="3200"/>
        </a:p>
      </dgm:t>
    </dgm:pt>
    <dgm:pt modelId="{1F796175-D324-46C0-9E37-311E7D3B07F7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2 </a:t>
          </a:r>
          <a:r>
            <a:rPr lang="en-US" sz="900" b="1" dirty="0" err="1">
              <a:latin typeface="Calibri Light" panose="020F0302020204030204"/>
            </a:rPr>
            <a:t>Planeamento</a:t>
          </a:r>
          <a:r>
            <a:rPr lang="en-US" sz="900" b="1" dirty="0">
              <a:latin typeface="Calibri Light" panose="020F0302020204030204"/>
            </a:rPr>
            <a:t> </a:t>
          </a:r>
        </a:p>
      </dgm:t>
    </dgm:pt>
    <dgm:pt modelId="{CD5C92C4-1DC2-465B-840A-36F56459E9E3}" type="parTrans" cxnId="{3A3B6737-3EF5-42B2-84D0-861F8A2FD7D5}">
      <dgm:prSet/>
      <dgm:spPr/>
      <dgm:t>
        <a:bodyPr/>
        <a:lstStyle/>
        <a:p>
          <a:pPr algn="ctr"/>
          <a:endParaRPr lang="pt-PT" sz="3200"/>
        </a:p>
      </dgm:t>
    </dgm:pt>
    <dgm:pt modelId="{E63021E2-54E8-4534-9262-70AB7753ADE5}" type="sibTrans" cxnId="{3A3B6737-3EF5-42B2-84D0-861F8A2FD7D5}">
      <dgm:prSet/>
      <dgm:spPr/>
      <dgm:t>
        <a:bodyPr/>
        <a:lstStyle/>
        <a:p>
          <a:pPr algn="ctr"/>
          <a:endParaRPr lang="pt-PT" sz="3200"/>
        </a:p>
      </dgm:t>
    </dgm:pt>
    <dgm:pt modelId="{94F4C638-89B5-498E-8A1A-E3274AA7F24F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3 </a:t>
          </a:r>
          <a:r>
            <a:rPr lang="en-US" sz="900" b="1" dirty="0" err="1">
              <a:latin typeface="Calibri Light" panose="020F0302020204030204"/>
            </a:rPr>
            <a:t>Execução</a:t>
          </a:r>
          <a:endParaRPr lang="en-US" sz="900" b="1" dirty="0">
            <a:latin typeface="Calibri Light" panose="020F0302020204030204"/>
          </a:endParaRPr>
        </a:p>
      </dgm:t>
    </dgm:pt>
    <dgm:pt modelId="{19E43257-64F1-45D8-A25C-50DEACAF5A55}" type="parTrans" cxnId="{906D6085-4032-4B20-9084-250AA3DEEE55}">
      <dgm:prSet/>
      <dgm:spPr/>
      <dgm:t>
        <a:bodyPr/>
        <a:lstStyle/>
        <a:p>
          <a:pPr algn="ctr"/>
          <a:endParaRPr lang="pt-PT" sz="3200"/>
        </a:p>
      </dgm:t>
    </dgm:pt>
    <dgm:pt modelId="{6F97C5B3-43B4-4752-A60A-101B3B3F44D1}" type="sibTrans" cxnId="{906D6085-4032-4B20-9084-250AA3DEEE55}">
      <dgm:prSet/>
      <dgm:spPr/>
      <dgm:t>
        <a:bodyPr/>
        <a:lstStyle/>
        <a:p>
          <a:pPr algn="ctr"/>
          <a:endParaRPr lang="pt-PT" sz="3200"/>
        </a:p>
      </dgm:t>
    </dgm:pt>
    <dgm:pt modelId="{2EDB784F-DA71-4482-84BE-0DEE1D7F1F84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5 </a:t>
          </a:r>
          <a:r>
            <a:rPr lang="en-US" sz="900" b="1" dirty="0" err="1">
              <a:latin typeface="Calibri Light" panose="020F0302020204030204"/>
            </a:rPr>
            <a:t>Finalização</a:t>
          </a:r>
          <a:endParaRPr lang="en-US" sz="900" b="1" dirty="0">
            <a:latin typeface="Calibri Light" panose="020F0302020204030204"/>
          </a:endParaRPr>
        </a:p>
      </dgm:t>
    </dgm:pt>
    <dgm:pt modelId="{AEFE5E78-913E-48DC-9EC4-DAAA1033F1E5}" type="parTrans" cxnId="{313BC48A-7C80-49A2-9367-A23BF98F1BF7}">
      <dgm:prSet/>
      <dgm:spPr/>
      <dgm:t>
        <a:bodyPr/>
        <a:lstStyle/>
        <a:p>
          <a:pPr algn="ctr"/>
          <a:endParaRPr lang="pt-PT" sz="3200"/>
        </a:p>
      </dgm:t>
    </dgm:pt>
    <dgm:pt modelId="{1F9016C1-7926-4D7A-94D5-E1191731732A}" type="sibTrans" cxnId="{313BC48A-7C80-49A2-9367-A23BF98F1BF7}">
      <dgm:prSet/>
      <dgm:spPr/>
      <dgm:t>
        <a:bodyPr/>
        <a:lstStyle/>
        <a:p>
          <a:pPr algn="ctr"/>
          <a:endParaRPr lang="pt-PT" sz="3200"/>
        </a:p>
      </dgm:t>
    </dgm:pt>
    <dgm:pt modelId="{0C92973D-6834-4529-927B-B7EBDB6B47F8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4 </a:t>
          </a:r>
          <a:r>
            <a:rPr lang="en-US" sz="900" b="1" dirty="0" err="1">
              <a:latin typeface="Calibri Light" panose="020F0302020204030204"/>
            </a:rPr>
            <a:t>Monitorização</a:t>
          </a:r>
          <a:endParaRPr lang="en-US" sz="900" b="1" dirty="0">
            <a:latin typeface="Calibri Light" panose="020F0302020204030204"/>
          </a:endParaRPr>
        </a:p>
      </dgm:t>
    </dgm:pt>
    <dgm:pt modelId="{60287833-F507-4046-8E89-DEE1D337B1A2}" type="parTrans" cxnId="{6D8C9D5A-C1CB-43D8-A63C-B182A949D853}">
      <dgm:prSet/>
      <dgm:spPr/>
      <dgm:t>
        <a:bodyPr/>
        <a:lstStyle/>
        <a:p>
          <a:pPr algn="ctr"/>
          <a:endParaRPr lang="pt-PT" sz="3200"/>
        </a:p>
      </dgm:t>
    </dgm:pt>
    <dgm:pt modelId="{9BDF2601-53FE-496D-8F76-329FBB62EC8B}" type="sibTrans" cxnId="{6D8C9D5A-C1CB-43D8-A63C-B182A949D853}">
      <dgm:prSet/>
      <dgm:spPr/>
      <dgm:t>
        <a:bodyPr/>
        <a:lstStyle/>
        <a:p>
          <a:pPr algn="ctr"/>
          <a:endParaRPr lang="pt-PT" sz="3200"/>
        </a:p>
      </dgm:t>
    </dgm:pt>
    <dgm:pt modelId="{F8DDE5F1-0401-4629-AE75-AEAAE0A85968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1.1 </a:t>
          </a:r>
          <a:r>
            <a:rPr lang="en-US" sz="900" b="1" dirty="0" err="1">
              <a:latin typeface="Calibri Light" panose="020F0302020204030204"/>
            </a:rPr>
            <a:t>Avaliar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dirty="0" err="1">
              <a:latin typeface="Calibri Light" panose="020F0302020204030204"/>
            </a:rPr>
            <a:t>hipóteses</a:t>
          </a:r>
          <a:endParaRPr lang="en-US" sz="900" b="1" dirty="0">
            <a:latin typeface="Calibri Light" panose="020F0302020204030204"/>
          </a:endParaRPr>
        </a:p>
      </dgm:t>
    </dgm:pt>
    <dgm:pt modelId="{97AC73E0-4D79-49BA-8E49-C4093140382D}" type="parTrans" cxnId="{923EA05C-76C0-4EB2-8938-9D63F34C37F5}">
      <dgm:prSet/>
      <dgm:spPr/>
      <dgm:t>
        <a:bodyPr/>
        <a:lstStyle/>
        <a:p>
          <a:pPr algn="ctr"/>
          <a:endParaRPr lang="pt-PT" sz="3200"/>
        </a:p>
      </dgm:t>
    </dgm:pt>
    <dgm:pt modelId="{4CE23F89-1AB1-4876-8A0F-EA1172917508}" type="sibTrans" cxnId="{923EA05C-76C0-4EB2-8938-9D63F34C37F5}">
      <dgm:prSet/>
      <dgm:spPr/>
      <dgm:t>
        <a:bodyPr/>
        <a:lstStyle/>
        <a:p>
          <a:pPr algn="ctr"/>
          <a:endParaRPr lang="pt-PT" sz="3200"/>
        </a:p>
      </dgm:t>
    </dgm:pt>
    <dgm:pt modelId="{39ABA8BC-9046-4271-BB50-C95DE336FE59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1.3 </a:t>
          </a:r>
          <a:r>
            <a:rPr lang="en-US" sz="900" b="1" dirty="0" err="1">
              <a:latin typeface="Calibri Light" panose="020F0302020204030204"/>
            </a:rPr>
            <a:t>Desenvolver</a:t>
          </a:r>
          <a:r>
            <a:rPr lang="en-US" sz="900" b="1" dirty="0">
              <a:latin typeface="Calibri Light" panose="020F0302020204030204"/>
            </a:rPr>
            <a:t> o Project Charter</a:t>
          </a:r>
        </a:p>
      </dgm:t>
    </dgm:pt>
    <dgm:pt modelId="{6ED17ED1-C39D-438F-A767-25AFB6CB3AD3}" type="parTrans" cxnId="{1CCA62E5-2228-4418-9558-C2C29D520A09}">
      <dgm:prSet/>
      <dgm:spPr/>
      <dgm:t>
        <a:bodyPr/>
        <a:lstStyle/>
        <a:p>
          <a:pPr algn="ctr"/>
          <a:endParaRPr lang="pt-PT" sz="3200"/>
        </a:p>
      </dgm:t>
    </dgm:pt>
    <dgm:pt modelId="{38CA4187-344B-4A71-B4E8-4EF195C7F426}" type="sibTrans" cxnId="{1CCA62E5-2228-4418-9558-C2C29D520A09}">
      <dgm:prSet/>
      <dgm:spPr/>
      <dgm:t>
        <a:bodyPr/>
        <a:lstStyle/>
        <a:p>
          <a:pPr algn="ctr"/>
          <a:endParaRPr lang="pt-PT" sz="3200"/>
        </a:p>
      </dgm:t>
    </dgm:pt>
    <dgm:pt modelId="{6E8CC05C-C447-4F03-A5F4-4E4E763CFC28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2.1 </a:t>
          </a:r>
          <a:r>
            <a:rPr lang="en-US" sz="900" b="1" dirty="0" err="1">
              <a:latin typeface="Calibri Light" panose="020F0302020204030204"/>
            </a:rPr>
            <a:t>Definir</a:t>
          </a:r>
          <a:r>
            <a:rPr lang="en-US" sz="900" b="1" dirty="0">
              <a:latin typeface="Calibri Light" panose="020F0302020204030204"/>
            </a:rPr>
            <a:t> o </a:t>
          </a:r>
          <a:r>
            <a:rPr lang="en-US" sz="900" b="1" dirty="0" err="1">
              <a:latin typeface="Calibri Light" panose="020F0302020204030204"/>
            </a:rPr>
            <a:t>âmbito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dirty="0" err="1">
              <a:latin typeface="Calibri Light" panose="020F0302020204030204"/>
            </a:rPr>
            <a:t>preliminar</a:t>
          </a:r>
          <a:r>
            <a:rPr lang="en-US" sz="900" b="1" dirty="0">
              <a:latin typeface="Calibri Light" panose="020F0302020204030204"/>
            </a:rPr>
            <a:t> do </a:t>
          </a:r>
          <a:r>
            <a:rPr lang="en-US" sz="900" b="1" dirty="0" err="1">
              <a:latin typeface="Calibri Light" panose="020F0302020204030204"/>
            </a:rPr>
            <a:t>projeto</a:t>
          </a:r>
          <a:endParaRPr lang="en-US" sz="900" b="1" dirty="0">
            <a:latin typeface="Calibri Light" panose="020F0302020204030204"/>
          </a:endParaRPr>
        </a:p>
      </dgm:t>
    </dgm:pt>
    <dgm:pt modelId="{31FF2B54-CE41-4B3E-85ED-B2CF122E766E}" type="parTrans" cxnId="{7F634E84-7DDD-4928-9D47-8865FA4DA735}">
      <dgm:prSet/>
      <dgm:spPr/>
      <dgm:t>
        <a:bodyPr/>
        <a:lstStyle/>
        <a:p>
          <a:pPr algn="ctr"/>
          <a:endParaRPr lang="pt-PT" sz="3200"/>
        </a:p>
      </dgm:t>
    </dgm:pt>
    <dgm:pt modelId="{AFC513E3-CA6B-4DD8-A04F-4D508C7F7EB1}" type="sibTrans" cxnId="{7F634E84-7DDD-4928-9D47-8865FA4DA735}">
      <dgm:prSet/>
      <dgm:spPr/>
      <dgm:t>
        <a:bodyPr/>
        <a:lstStyle/>
        <a:p>
          <a:pPr algn="ctr"/>
          <a:endParaRPr lang="pt-PT" sz="3200"/>
        </a:p>
      </dgm:t>
    </dgm:pt>
    <dgm:pt modelId="{3D6AA294-D43D-40C7-9B79-C97138E49E47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2.2 </a:t>
          </a:r>
          <a:r>
            <a:rPr lang="en-US" sz="900" b="1" dirty="0" err="1">
              <a:latin typeface="Calibri Light" panose="020F0302020204030204"/>
            </a:rPr>
            <a:t>Determinar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dirty="0" err="1">
              <a:latin typeface="Calibri Light" panose="020F0302020204030204"/>
            </a:rPr>
            <a:t>equipa</a:t>
          </a:r>
          <a:r>
            <a:rPr lang="en-US" sz="900" b="1" dirty="0">
              <a:latin typeface="Calibri Light" panose="020F0302020204030204"/>
            </a:rPr>
            <a:t> do </a:t>
          </a:r>
          <a:r>
            <a:rPr lang="en-US" sz="900" b="1" dirty="0" err="1">
              <a:latin typeface="Calibri Light" panose="020F0302020204030204"/>
            </a:rPr>
            <a:t>projeto</a:t>
          </a:r>
          <a:endParaRPr lang="en-US" sz="900" b="1" dirty="0">
            <a:latin typeface="Calibri Light" panose="020F0302020204030204"/>
          </a:endParaRPr>
        </a:p>
      </dgm:t>
    </dgm:pt>
    <dgm:pt modelId="{8AF556D0-2A94-4795-9ABA-0663D2BB1218}" type="parTrans" cxnId="{3CF97B56-03CB-4ADE-A1E0-68C15D00E94B}">
      <dgm:prSet/>
      <dgm:spPr/>
      <dgm:t>
        <a:bodyPr/>
        <a:lstStyle/>
        <a:p>
          <a:pPr algn="ctr"/>
          <a:endParaRPr lang="pt-PT" sz="3200"/>
        </a:p>
      </dgm:t>
    </dgm:pt>
    <dgm:pt modelId="{A97D658E-09E7-41D4-B2E7-93E779B12A06}" type="sibTrans" cxnId="{3CF97B56-03CB-4ADE-A1E0-68C15D00E94B}">
      <dgm:prSet/>
      <dgm:spPr/>
      <dgm:t>
        <a:bodyPr/>
        <a:lstStyle/>
        <a:p>
          <a:pPr algn="ctr"/>
          <a:endParaRPr lang="pt-PT" sz="3200"/>
        </a:p>
      </dgm:t>
    </dgm:pt>
    <dgm:pt modelId="{D22632FF-4052-4BCE-AF87-62F433F8E704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2.3 </a:t>
          </a:r>
          <a:r>
            <a:rPr lang="en-US" sz="900" b="1" dirty="0" err="1">
              <a:latin typeface="Calibri Light" panose="020F0302020204030204"/>
            </a:rPr>
            <a:t>Integrar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dirty="0" err="1">
              <a:latin typeface="Calibri Light" panose="020F0302020204030204"/>
            </a:rPr>
            <a:t>equipa</a:t>
          </a:r>
          <a:r>
            <a:rPr lang="en-US" sz="900" b="1" dirty="0">
              <a:latin typeface="Calibri Light" panose="020F0302020204030204"/>
            </a:rPr>
            <a:t> no </a:t>
          </a:r>
          <a:r>
            <a:rPr lang="en-US" sz="900" b="1" dirty="0" err="1">
              <a:latin typeface="Calibri Light" panose="020F0302020204030204"/>
            </a:rPr>
            <a:t>projecto</a:t>
          </a:r>
          <a:endParaRPr lang="en-US" sz="900" b="1" dirty="0">
            <a:latin typeface="Calibri Light" panose="020F0302020204030204"/>
          </a:endParaRPr>
        </a:p>
      </dgm:t>
    </dgm:pt>
    <dgm:pt modelId="{3FD33911-BB95-45D0-86C8-0953D994B66A}" type="parTrans" cxnId="{2E498F12-1179-4EBB-9561-7B8CD9030872}">
      <dgm:prSet/>
      <dgm:spPr/>
      <dgm:t>
        <a:bodyPr/>
        <a:lstStyle/>
        <a:p>
          <a:pPr algn="ctr"/>
          <a:endParaRPr lang="pt-PT" sz="3200"/>
        </a:p>
      </dgm:t>
    </dgm:pt>
    <dgm:pt modelId="{537C106A-B25F-46C0-8429-C3530192E345}" type="sibTrans" cxnId="{2E498F12-1179-4EBB-9561-7B8CD9030872}">
      <dgm:prSet/>
      <dgm:spPr/>
      <dgm:t>
        <a:bodyPr/>
        <a:lstStyle/>
        <a:p>
          <a:pPr algn="ctr"/>
          <a:endParaRPr lang="pt-PT" sz="3200"/>
        </a:p>
      </dgm:t>
    </dgm:pt>
    <dgm:pt modelId="{C112E736-ACAC-45CC-8B1C-6DDB9B990A70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2.4 </a:t>
          </a:r>
          <a:r>
            <a:rPr lang="en-US" sz="900" b="1" dirty="0" err="1">
              <a:latin typeface="Calibri Light" panose="020F0302020204030204"/>
            </a:rPr>
            <a:t>Desenvolver</a:t>
          </a:r>
          <a:r>
            <a:rPr lang="en-US" sz="900" b="1" dirty="0">
              <a:latin typeface="Calibri Light" panose="020F0302020204030204"/>
            </a:rPr>
            <a:t> plano de </a:t>
          </a:r>
          <a:r>
            <a:rPr lang="en-US" sz="900" b="1" dirty="0" err="1">
              <a:latin typeface="Calibri Light" panose="020F0302020204030204"/>
            </a:rPr>
            <a:t>projeto</a:t>
          </a:r>
          <a:endParaRPr lang="en-US" sz="900" b="1" dirty="0">
            <a:latin typeface="Calibri Light" panose="020F0302020204030204"/>
          </a:endParaRPr>
        </a:p>
      </dgm:t>
    </dgm:pt>
    <dgm:pt modelId="{5A467097-7214-4251-B4E0-E5A3FFB383BD}" type="parTrans" cxnId="{ABAA90C5-3790-415A-9676-73CF0D9F0A11}">
      <dgm:prSet/>
      <dgm:spPr/>
      <dgm:t>
        <a:bodyPr/>
        <a:lstStyle/>
        <a:p>
          <a:pPr algn="ctr"/>
          <a:endParaRPr lang="pt-PT" sz="3200"/>
        </a:p>
      </dgm:t>
    </dgm:pt>
    <dgm:pt modelId="{B39F3874-2353-484A-B166-365E7607ADDC}" type="sibTrans" cxnId="{ABAA90C5-3790-415A-9676-73CF0D9F0A11}">
      <dgm:prSet/>
      <dgm:spPr/>
      <dgm:t>
        <a:bodyPr/>
        <a:lstStyle/>
        <a:p>
          <a:pPr algn="ctr"/>
          <a:endParaRPr lang="pt-PT" sz="3200"/>
        </a:p>
      </dgm:t>
    </dgm:pt>
    <dgm:pt modelId="{540BFAAA-4417-44F4-A7DE-F8E720775060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3.1 Validar </a:t>
          </a:r>
          <a:r>
            <a:rPr lang="en-US" sz="900" b="1" dirty="0" err="1">
              <a:latin typeface="Calibri Light" panose="020F0302020204030204"/>
            </a:rPr>
            <a:t>os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dirty="0" err="1">
              <a:latin typeface="Calibri Light" panose="020F0302020204030204"/>
            </a:rPr>
            <a:t>requisitos</a:t>
          </a:r>
          <a:endParaRPr lang="en-US" sz="900" b="1" dirty="0">
            <a:latin typeface="Calibri Light" panose="020F0302020204030204"/>
          </a:endParaRPr>
        </a:p>
      </dgm:t>
    </dgm:pt>
    <dgm:pt modelId="{EC20A0C8-1A31-47D3-8013-6DD08033C61F}" type="parTrans" cxnId="{2DB249B9-4C79-44B0-B6B7-5D6A1A8D6713}">
      <dgm:prSet/>
      <dgm:spPr/>
      <dgm:t>
        <a:bodyPr/>
        <a:lstStyle/>
        <a:p>
          <a:pPr algn="ctr"/>
          <a:endParaRPr lang="pt-PT" sz="3200"/>
        </a:p>
      </dgm:t>
    </dgm:pt>
    <dgm:pt modelId="{274F3FB9-D87B-46BB-A06F-1C8889CFBCF6}" type="sibTrans" cxnId="{2DB249B9-4C79-44B0-B6B7-5D6A1A8D6713}">
      <dgm:prSet/>
      <dgm:spPr/>
      <dgm:t>
        <a:bodyPr/>
        <a:lstStyle/>
        <a:p>
          <a:pPr algn="ctr"/>
          <a:endParaRPr lang="pt-PT" sz="3200"/>
        </a:p>
      </dgm:t>
    </dgm:pt>
    <dgm:pt modelId="{29195439-E96C-4270-9949-60A07757B009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3.2 </a:t>
          </a:r>
          <a:r>
            <a:rPr lang="en-US" sz="900" b="1" dirty="0" err="1">
              <a:latin typeface="Calibri Light" panose="020F0302020204030204"/>
            </a:rPr>
            <a:t>Desenhar</a:t>
          </a:r>
          <a:r>
            <a:rPr lang="en-US" sz="900" b="1" dirty="0">
              <a:latin typeface="Calibri Light" panose="020F0302020204030204"/>
            </a:rPr>
            <a:t> o </a:t>
          </a:r>
          <a:r>
            <a:rPr lang="en-US" sz="900" b="1" dirty="0" err="1">
              <a:latin typeface="Calibri Light" panose="020F0302020204030204"/>
            </a:rPr>
            <a:t>sistema</a:t>
          </a:r>
          <a:endParaRPr lang="en-US" sz="900" b="1" dirty="0">
            <a:latin typeface="Calibri Light" panose="020F0302020204030204"/>
          </a:endParaRPr>
        </a:p>
      </dgm:t>
    </dgm:pt>
    <dgm:pt modelId="{B16542E9-F77F-4EDD-9588-CC9D3EA569B4}" type="parTrans" cxnId="{D2FA5E7E-A0C2-4122-88A1-14B97C2C5CE5}">
      <dgm:prSet/>
      <dgm:spPr/>
      <dgm:t>
        <a:bodyPr/>
        <a:lstStyle/>
        <a:p>
          <a:pPr algn="ctr"/>
          <a:endParaRPr lang="pt-PT" sz="3200"/>
        </a:p>
      </dgm:t>
    </dgm:pt>
    <dgm:pt modelId="{E051AF97-0D68-436F-B86D-217B5C255110}" type="sibTrans" cxnId="{D2FA5E7E-A0C2-4122-88A1-14B97C2C5CE5}">
      <dgm:prSet/>
      <dgm:spPr/>
      <dgm:t>
        <a:bodyPr/>
        <a:lstStyle/>
        <a:p>
          <a:pPr algn="ctr"/>
          <a:endParaRPr lang="pt-PT" sz="3200"/>
        </a:p>
      </dgm:t>
    </dgm:pt>
    <dgm:pt modelId="{B8D538A5-F320-4AB0-94AD-708273EC9ED3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3.3 </a:t>
          </a:r>
          <a:r>
            <a:rPr lang="en-US" sz="900" b="1" dirty="0" err="1">
              <a:latin typeface="Calibri Light" panose="020F0302020204030204"/>
            </a:rPr>
            <a:t>Pesquisar</a:t>
          </a:r>
          <a:r>
            <a:rPr lang="en-US" sz="900" b="1" dirty="0">
              <a:latin typeface="Calibri Light" panose="020F0302020204030204"/>
            </a:rPr>
            <a:t> o hardware/software </a:t>
          </a:r>
          <a:r>
            <a:rPr lang="en-US" sz="900" b="1" dirty="0" err="1">
              <a:latin typeface="Calibri Light" panose="020F0302020204030204"/>
            </a:rPr>
            <a:t>necessário</a:t>
          </a:r>
          <a:endParaRPr lang="en-US" sz="900" b="1" dirty="0">
            <a:latin typeface="Calibri Light" panose="020F0302020204030204"/>
          </a:endParaRPr>
        </a:p>
      </dgm:t>
    </dgm:pt>
    <dgm:pt modelId="{C4C90EF8-5D4C-42CC-ABB4-26DD202D8F9D}" type="parTrans" cxnId="{A77A5345-1D8C-4C53-9A0A-88057A248185}">
      <dgm:prSet/>
      <dgm:spPr/>
      <dgm:t>
        <a:bodyPr/>
        <a:lstStyle/>
        <a:p>
          <a:pPr algn="ctr"/>
          <a:endParaRPr lang="pt-PT" sz="3200"/>
        </a:p>
      </dgm:t>
    </dgm:pt>
    <dgm:pt modelId="{89B76DFA-898F-415D-A579-44EC64A27A97}" type="sibTrans" cxnId="{A77A5345-1D8C-4C53-9A0A-88057A248185}">
      <dgm:prSet/>
      <dgm:spPr/>
      <dgm:t>
        <a:bodyPr/>
        <a:lstStyle/>
        <a:p>
          <a:pPr algn="ctr"/>
          <a:endParaRPr lang="pt-PT" sz="3200"/>
        </a:p>
      </dgm:t>
    </dgm:pt>
    <dgm:pt modelId="{FDB47FCE-25B9-4467-A55F-4C384F5CBF20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3.4 </a:t>
          </a:r>
          <a:r>
            <a:rPr lang="en-US" sz="900" b="1" dirty="0" err="1">
              <a:latin typeface="Calibri Light" panose="020F0302020204030204"/>
            </a:rPr>
            <a:t>Preparar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dirty="0" err="1">
              <a:latin typeface="Calibri Light" panose="020F0302020204030204"/>
            </a:rPr>
            <a:t>sistema</a:t>
          </a:r>
          <a:r>
            <a:rPr lang="en-US" sz="900" b="1" dirty="0">
              <a:latin typeface="Calibri Light" panose="020F0302020204030204"/>
            </a:rPr>
            <a:t> de </a:t>
          </a:r>
          <a:r>
            <a:rPr lang="en-US" sz="900" b="1" dirty="0" err="1">
              <a:latin typeface="Calibri Light" panose="020F0302020204030204"/>
            </a:rPr>
            <a:t>desenvolvimento</a:t>
          </a:r>
          <a:endParaRPr lang="en-US" sz="900" b="1" dirty="0">
            <a:latin typeface="Calibri Light" panose="020F0302020204030204"/>
          </a:endParaRPr>
        </a:p>
      </dgm:t>
    </dgm:pt>
    <dgm:pt modelId="{35B0D4F1-CF9F-4333-AF1D-9E0882551E9E}" type="parTrans" cxnId="{EDD964E1-9614-4236-B436-204F45D5E816}">
      <dgm:prSet/>
      <dgm:spPr/>
      <dgm:t>
        <a:bodyPr/>
        <a:lstStyle/>
        <a:p>
          <a:pPr algn="ctr"/>
          <a:endParaRPr lang="pt-PT" sz="3200"/>
        </a:p>
      </dgm:t>
    </dgm:pt>
    <dgm:pt modelId="{132D559A-079A-4E57-9A5B-F85070588B78}" type="sibTrans" cxnId="{EDD964E1-9614-4236-B436-204F45D5E816}">
      <dgm:prSet/>
      <dgm:spPr/>
      <dgm:t>
        <a:bodyPr/>
        <a:lstStyle/>
        <a:p>
          <a:pPr algn="ctr"/>
          <a:endParaRPr lang="pt-PT" sz="3200"/>
        </a:p>
      </dgm:t>
    </dgm:pt>
    <dgm:pt modelId="{68091CA3-2D43-4A39-A534-5D0825817ABC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4.1 </a:t>
          </a:r>
          <a:r>
            <a:rPr lang="en-US" sz="900" b="1" dirty="0" err="1">
              <a:latin typeface="Calibri Light" panose="020F0302020204030204"/>
            </a:rPr>
            <a:t>Realizar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dirty="0" err="1">
              <a:latin typeface="Calibri Light" panose="020F0302020204030204"/>
            </a:rPr>
            <a:t>reunião</a:t>
          </a:r>
          <a:r>
            <a:rPr lang="en-US" sz="900" b="1" dirty="0">
              <a:latin typeface="Calibri Light" panose="020F0302020204030204"/>
            </a:rPr>
            <a:t> de </a:t>
          </a:r>
          <a:r>
            <a:rPr lang="en-US" sz="900" b="1" dirty="0" err="1">
              <a:latin typeface="Calibri Light" panose="020F0302020204030204"/>
            </a:rPr>
            <a:t>retrospeciva</a:t>
          </a:r>
          <a:r>
            <a:rPr lang="en-US" sz="900" b="1" dirty="0">
              <a:latin typeface="Calibri Light" panose="020F0302020204030204"/>
            </a:rPr>
            <a:t> do </a:t>
          </a:r>
          <a:r>
            <a:rPr lang="en-US" sz="900" b="1" dirty="0" err="1">
              <a:latin typeface="Calibri Light" panose="020F0302020204030204"/>
            </a:rPr>
            <a:t>desenvolvimento</a:t>
          </a:r>
          <a:endParaRPr lang="en-US" sz="900" b="1" dirty="0">
            <a:latin typeface="Calibri Light" panose="020F0302020204030204"/>
          </a:endParaRPr>
        </a:p>
      </dgm:t>
    </dgm:pt>
    <dgm:pt modelId="{7655840B-2E45-4812-A65A-6B5778CD18E1}" type="parTrans" cxnId="{6755B257-0AE3-45EC-AFA4-4812C44F841D}">
      <dgm:prSet/>
      <dgm:spPr/>
      <dgm:t>
        <a:bodyPr/>
        <a:lstStyle/>
        <a:p>
          <a:pPr algn="ctr"/>
          <a:endParaRPr lang="pt-PT" sz="3200"/>
        </a:p>
      </dgm:t>
    </dgm:pt>
    <dgm:pt modelId="{674302FF-15E9-4674-9BCC-CCB7CA7CEACE}" type="sibTrans" cxnId="{6755B257-0AE3-45EC-AFA4-4812C44F841D}">
      <dgm:prSet/>
      <dgm:spPr/>
      <dgm:t>
        <a:bodyPr/>
        <a:lstStyle/>
        <a:p>
          <a:pPr algn="ctr"/>
          <a:endParaRPr lang="pt-PT" sz="3200"/>
        </a:p>
      </dgm:t>
    </dgm:pt>
    <dgm:pt modelId="{384D8D03-713A-4854-B014-5CC14ED29678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4.2 </a:t>
          </a:r>
          <a:r>
            <a:rPr lang="en-US" sz="900" b="1" dirty="0" err="1">
              <a:latin typeface="Calibri Light" panose="020F0302020204030204"/>
            </a:rPr>
            <a:t>Atualizar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dirty="0" err="1">
              <a:latin typeface="Calibri Light" panose="020F0302020204030204"/>
            </a:rPr>
            <a:t>estado</a:t>
          </a:r>
          <a:r>
            <a:rPr lang="en-US" sz="900" b="1" dirty="0">
              <a:latin typeface="Calibri Light" panose="020F0302020204030204"/>
            </a:rPr>
            <a:t> do </a:t>
          </a:r>
          <a:r>
            <a:rPr lang="en-US" sz="900" b="1" dirty="0" err="1">
              <a:latin typeface="Calibri Light" panose="020F0302020204030204"/>
            </a:rPr>
            <a:t>projecto</a:t>
          </a:r>
          <a:endParaRPr lang="en-US" sz="900" b="1" dirty="0">
            <a:latin typeface="Calibri Light" panose="020F0302020204030204"/>
          </a:endParaRPr>
        </a:p>
      </dgm:t>
    </dgm:pt>
    <dgm:pt modelId="{FF77EC85-9D37-41EE-BC68-0ED8309A9955}" type="parTrans" cxnId="{AD0030BC-FD7C-4307-897A-CBB56E10C6E7}">
      <dgm:prSet/>
      <dgm:spPr/>
      <dgm:t>
        <a:bodyPr/>
        <a:lstStyle/>
        <a:p>
          <a:pPr algn="ctr"/>
          <a:endParaRPr lang="pt-PT" sz="3200"/>
        </a:p>
      </dgm:t>
    </dgm:pt>
    <dgm:pt modelId="{45F82054-993A-4FDE-8040-49D8CF93E9DC}" type="sibTrans" cxnId="{AD0030BC-FD7C-4307-897A-CBB56E10C6E7}">
      <dgm:prSet/>
      <dgm:spPr/>
      <dgm:t>
        <a:bodyPr/>
        <a:lstStyle/>
        <a:p>
          <a:pPr algn="ctr"/>
          <a:endParaRPr lang="pt-PT" sz="3200"/>
        </a:p>
      </dgm:t>
    </dgm:pt>
    <dgm:pt modelId="{76574947-F221-4FD5-97EF-369D62023D08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4.3 </a:t>
          </a:r>
          <a:r>
            <a:rPr lang="en-US" sz="900" b="1" dirty="0" err="1">
              <a:latin typeface="Calibri Light" panose="020F0302020204030204"/>
            </a:rPr>
            <a:t>Atualizar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dirty="0" err="1">
              <a:latin typeface="Calibri Light" panose="020F0302020204030204"/>
            </a:rPr>
            <a:t>riscos</a:t>
          </a:r>
          <a:r>
            <a:rPr lang="en-US" sz="900" b="1" dirty="0">
              <a:latin typeface="Calibri Light" panose="020F0302020204030204"/>
            </a:rPr>
            <a:t> do </a:t>
          </a:r>
          <a:r>
            <a:rPr lang="en-US" sz="900" b="1" dirty="0" err="1">
              <a:latin typeface="Calibri Light" panose="020F0302020204030204"/>
            </a:rPr>
            <a:t>projecto</a:t>
          </a:r>
          <a:endParaRPr lang="en-US" sz="900" b="1" dirty="0">
            <a:latin typeface="Calibri Light" panose="020F0302020204030204"/>
          </a:endParaRPr>
        </a:p>
      </dgm:t>
    </dgm:pt>
    <dgm:pt modelId="{05145214-E287-4F23-9FCE-4D94E04B0326}" type="parTrans" cxnId="{C48BED1E-C731-4246-AC5F-1DDC92ECA2AF}">
      <dgm:prSet/>
      <dgm:spPr/>
      <dgm:t>
        <a:bodyPr/>
        <a:lstStyle/>
        <a:p>
          <a:pPr algn="ctr"/>
          <a:endParaRPr lang="pt-PT" sz="3200"/>
        </a:p>
      </dgm:t>
    </dgm:pt>
    <dgm:pt modelId="{9C2DAAF4-BC10-489F-8467-398309CE5DD8}" type="sibTrans" cxnId="{C48BED1E-C731-4246-AC5F-1DDC92ECA2AF}">
      <dgm:prSet/>
      <dgm:spPr/>
      <dgm:t>
        <a:bodyPr/>
        <a:lstStyle/>
        <a:p>
          <a:pPr algn="ctr"/>
          <a:endParaRPr lang="pt-PT" sz="3200"/>
        </a:p>
      </dgm:t>
    </dgm:pt>
    <dgm:pt modelId="{D7582C82-995D-4D07-9E4B-9870E97EF732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4.4 </a:t>
          </a:r>
          <a:r>
            <a:rPr lang="en-US" sz="900" b="1" dirty="0" err="1">
              <a:latin typeface="Calibri Light" panose="020F0302020204030204"/>
            </a:rPr>
            <a:t>Atualizar</a:t>
          </a:r>
          <a:r>
            <a:rPr lang="en-US" sz="900" b="1" dirty="0">
              <a:latin typeface="Calibri Light" panose="020F0302020204030204"/>
            </a:rPr>
            <a:t> Plano </a:t>
          </a:r>
          <a:r>
            <a:rPr lang="en-US" sz="900" b="1" dirty="0" err="1">
              <a:latin typeface="Calibri Light" panose="020F0302020204030204"/>
            </a:rPr>
            <a:t>gestão</a:t>
          </a:r>
          <a:r>
            <a:rPr lang="en-US" sz="900" b="1" dirty="0">
              <a:latin typeface="Calibri Light" panose="020F0302020204030204"/>
            </a:rPr>
            <a:t> do </a:t>
          </a:r>
          <a:r>
            <a:rPr lang="en-US" sz="900" b="1" dirty="0" err="1">
              <a:latin typeface="Calibri Light" panose="020F0302020204030204"/>
            </a:rPr>
            <a:t>projeto</a:t>
          </a:r>
          <a:endParaRPr lang="en-US" sz="900" b="1" dirty="0">
            <a:latin typeface="Calibri Light" panose="020F0302020204030204"/>
          </a:endParaRPr>
        </a:p>
      </dgm:t>
    </dgm:pt>
    <dgm:pt modelId="{2B77BAE3-B270-4541-80D0-888BBCA6CCF5}" type="parTrans" cxnId="{FB538245-16AB-42E0-AF4B-A562E9CCF12F}">
      <dgm:prSet/>
      <dgm:spPr/>
      <dgm:t>
        <a:bodyPr/>
        <a:lstStyle/>
        <a:p>
          <a:pPr algn="ctr"/>
          <a:endParaRPr lang="pt-PT" sz="3200"/>
        </a:p>
      </dgm:t>
    </dgm:pt>
    <dgm:pt modelId="{36381D05-0C68-4D38-A9DA-69B47C84E58F}" type="sibTrans" cxnId="{FB538245-16AB-42E0-AF4B-A562E9CCF12F}">
      <dgm:prSet/>
      <dgm:spPr/>
      <dgm:t>
        <a:bodyPr/>
        <a:lstStyle/>
        <a:p>
          <a:pPr algn="ctr"/>
          <a:endParaRPr lang="pt-PT" sz="3200"/>
        </a:p>
      </dgm:t>
    </dgm:pt>
    <dgm:pt modelId="{CED58089-0D29-4787-A84E-01B2CDC8C2DD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5.1 </a:t>
          </a:r>
          <a:r>
            <a:rPr lang="en-US" sz="900" b="1" dirty="0" err="1">
              <a:latin typeface="Calibri Light" panose="020F0302020204030204"/>
            </a:rPr>
            <a:t>Realizar</a:t>
          </a:r>
          <a:r>
            <a:rPr lang="en-US" sz="900" b="1" dirty="0">
              <a:latin typeface="Calibri Light" panose="020F0302020204030204"/>
            </a:rPr>
            <a:t> auditoria de </a:t>
          </a:r>
          <a:r>
            <a:rPr lang="en-US" sz="900" b="1" dirty="0" err="1">
              <a:latin typeface="Calibri Light" panose="020F0302020204030204"/>
            </a:rPr>
            <a:t>requisitos</a:t>
          </a:r>
          <a:endParaRPr lang="en-US" sz="900" b="1" dirty="0">
            <a:latin typeface="Calibri Light" panose="020F0302020204030204"/>
          </a:endParaRPr>
        </a:p>
      </dgm:t>
    </dgm:pt>
    <dgm:pt modelId="{7A80C8CA-2405-45A5-8676-2D4EEA7B4434}" type="parTrans" cxnId="{9659017F-7E12-426C-99C6-BCB8D53F4F31}">
      <dgm:prSet/>
      <dgm:spPr/>
      <dgm:t>
        <a:bodyPr/>
        <a:lstStyle/>
        <a:p>
          <a:pPr algn="ctr"/>
          <a:endParaRPr lang="pt-PT" sz="3200"/>
        </a:p>
      </dgm:t>
    </dgm:pt>
    <dgm:pt modelId="{5B9B4FDE-6E5B-4BD3-BC64-37082B14D7C2}" type="sibTrans" cxnId="{9659017F-7E12-426C-99C6-BCB8D53F4F31}">
      <dgm:prSet/>
      <dgm:spPr/>
      <dgm:t>
        <a:bodyPr/>
        <a:lstStyle/>
        <a:p>
          <a:pPr algn="ctr"/>
          <a:endParaRPr lang="pt-PT" sz="3200"/>
        </a:p>
      </dgm:t>
    </dgm:pt>
    <dgm:pt modelId="{C2E08422-8F4A-46FF-9C71-7D8FEFC90EF8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5.2 </a:t>
          </a:r>
          <a:r>
            <a:rPr lang="en-US" sz="900" b="1" dirty="0" err="1">
              <a:latin typeface="Calibri Light" panose="020F0302020204030204"/>
            </a:rPr>
            <a:t>Consolidar</a:t>
          </a:r>
          <a:r>
            <a:rPr lang="en-US" sz="900" b="1" dirty="0">
              <a:latin typeface="Calibri Light" panose="020F0302020204030204"/>
            </a:rPr>
            <a:t> </a:t>
          </a:r>
          <a:r>
            <a:rPr lang="en-US" sz="900" b="1" dirty="0" err="1">
              <a:latin typeface="Calibri Light" panose="020F0302020204030204"/>
            </a:rPr>
            <a:t>documentação</a:t>
          </a:r>
          <a:r>
            <a:rPr lang="en-US" sz="900" b="1" dirty="0">
              <a:latin typeface="Calibri Light" panose="020F0302020204030204"/>
            </a:rPr>
            <a:t>/</a:t>
          </a:r>
          <a:r>
            <a:rPr lang="en-US" sz="900" b="1" dirty="0" err="1">
              <a:latin typeface="Calibri Light" panose="020F0302020204030204"/>
            </a:rPr>
            <a:t>manuais</a:t>
          </a:r>
          <a:endParaRPr lang="en-US" sz="900" b="1" dirty="0">
            <a:latin typeface="Calibri Light" panose="020F0302020204030204"/>
          </a:endParaRPr>
        </a:p>
      </dgm:t>
    </dgm:pt>
    <dgm:pt modelId="{DF87EF6A-FA1C-4889-AAFC-B1B561A4BA11}" type="parTrans" cxnId="{9A446359-F338-4FFA-9C88-F117729D6FDE}">
      <dgm:prSet/>
      <dgm:spPr/>
      <dgm:t>
        <a:bodyPr/>
        <a:lstStyle/>
        <a:p>
          <a:pPr algn="ctr"/>
          <a:endParaRPr lang="pt-PT" sz="3200"/>
        </a:p>
      </dgm:t>
    </dgm:pt>
    <dgm:pt modelId="{0461FA03-3F58-4D97-BD4A-59276C1AD1C4}" type="sibTrans" cxnId="{9A446359-F338-4FFA-9C88-F117729D6FDE}">
      <dgm:prSet/>
      <dgm:spPr/>
      <dgm:t>
        <a:bodyPr/>
        <a:lstStyle/>
        <a:p>
          <a:pPr algn="ctr"/>
          <a:endParaRPr lang="pt-PT" sz="3200"/>
        </a:p>
      </dgm:t>
    </dgm:pt>
    <dgm:pt modelId="{A808BCCB-0C6E-4061-BECF-A6738C0A0493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6 </a:t>
          </a:r>
          <a:r>
            <a:rPr lang="en-US" sz="900" b="1" err="1">
              <a:latin typeface="Calibri Light" panose="020F0302020204030204"/>
            </a:rPr>
            <a:t>Arquivar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err="1">
              <a:latin typeface="Calibri Light" panose="020F0302020204030204"/>
            </a:rPr>
            <a:t>documentação</a:t>
          </a:r>
          <a:r>
            <a:rPr lang="en-US" sz="900" b="1">
              <a:latin typeface="Calibri Light" panose="020F0302020204030204"/>
            </a:rPr>
            <a:t> do </a:t>
          </a:r>
          <a:r>
            <a:rPr lang="en-US" sz="900" b="1" err="1">
              <a:latin typeface="Calibri Light" panose="020F0302020204030204"/>
            </a:rPr>
            <a:t>projecto</a:t>
          </a:r>
          <a:endParaRPr lang="en-US" sz="900" b="1">
            <a:latin typeface="Calibri Light" panose="020F0302020204030204"/>
          </a:endParaRPr>
        </a:p>
      </dgm:t>
    </dgm:pt>
    <dgm:pt modelId="{DE812DD8-79F1-4973-A578-1EBBCD47B290}" type="parTrans" cxnId="{6DE635E2-897F-4A2C-BEDF-926D773C5713}">
      <dgm:prSet/>
      <dgm:spPr/>
      <dgm:t>
        <a:bodyPr/>
        <a:lstStyle/>
        <a:p>
          <a:pPr algn="ctr"/>
          <a:endParaRPr lang="pt-PT" sz="3200"/>
        </a:p>
      </dgm:t>
    </dgm:pt>
    <dgm:pt modelId="{23555322-A409-4929-B163-4C6C142833CC}" type="sibTrans" cxnId="{6DE635E2-897F-4A2C-BEDF-926D773C5713}">
      <dgm:prSet/>
      <dgm:spPr/>
      <dgm:t>
        <a:bodyPr/>
        <a:lstStyle/>
        <a:p>
          <a:pPr algn="ctr"/>
          <a:endParaRPr lang="pt-PT" sz="3200"/>
        </a:p>
      </dgm:t>
    </dgm:pt>
    <dgm:pt modelId="{23A35F72-E4C5-447B-811B-90B973F2B681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3.5 </a:t>
          </a:r>
          <a:r>
            <a:rPr lang="en-US" sz="900" b="1" dirty="0" err="1">
              <a:latin typeface="Calibri Light" panose="020F0302020204030204"/>
            </a:rPr>
            <a:t>Realizar</a:t>
          </a:r>
          <a:r>
            <a:rPr lang="en-US" sz="900" b="1" dirty="0">
              <a:latin typeface="Calibri Light" panose="020F0302020204030204"/>
            </a:rPr>
            <a:t> testes de </a:t>
          </a:r>
          <a:r>
            <a:rPr lang="en-US" sz="900" b="1" dirty="0" err="1">
              <a:latin typeface="Calibri Light" panose="020F0302020204030204"/>
            </a:rPr>
            <a:t>aceitação</a:t>
          </a:r>
          <a:endParaRPr lang="en-US" sz="900" b="1" dirty="0">
            <a:latin typeface="Calibri Light" panose="020F0302020204030204"/>
          </a:endParaRPr>
        </a:p>
      </dgm:t>
    </dgm:pt>
    <dgm:pt modelId="{68420274-DB54-4ACA-948E-16550A05D008}" type="parTrans" cxnId="{03C0BEA9-4EB0-4E46-9FC8-F0853FB00D03}">
      <dgm:prSet/>
      <dgm:spPr/>
      <dgm:t>
        <a:bodyPr/>
        <a:lstStyle/>
        <a:p>
          <a:pPr algn="ctr"/>
          <a:endParaRPr lang="pt-PT" sz="3200"/>
        </a:p>
      </dgm:t>
    </dgm:pt>
    <dgm:pt modelId="{F48838BD-15AE-44AB-86AB-FFE954A31491}" type="sibTrans" cxnId="{03C0BEA9-4EB0-4E46-9FC8-F0853FB00D03}">
      <dgm:prSet/>
      <dgm:spPr/>
      <dgm:t>
        <a:bodyPr/>
        <a:lstStyle/>
        <a:p>
          <a:pPr algn="ctr"/>
          <a:endParaRPr lang="pt-PT" sz="3200"/>
        </a:p>
      </dgm:t>
    </dgm:pt>
    <dgm:pt modelId="{9D684870-4377-493C-98E2-1567BE8D2F94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3.7 Testar a </a:t>
          </a:r>
          <a:r>
            <a:rPr lang="en-US" sz="900" b="1" dirty="0" err="1">
              <a:latin typeface="Calibri Light" panose="020F0302020204030204"/>
            </a:rPr>
            <a:t>plataforma</a:t>
          </a:r>
          <a:endParaRPr lang="en-US" sz="900" b="1" dirty="0">
            <a:latin typeface="Calibri Light" panose="020F0302020204030204"/>
          </a:endParaRPr>
        </a:p>
      </dgm:t>
    </dgm:pt>
    <dgm:pt modelId="{D1550600-EA30-4EB0-99B7-BC60668EBAB4}" type="parTrans" cxnId="{F1ED501F-5FCE-4246-A43C-61B881D2C9F2}">
      <dgm:prSet/>
      <dgm:spPr/>
      <dgm:t>
        <a:bodyPr/>
        <a:lstStyle/>
        <a:p>
          <a:pPr algn="ctr"/>
          <a:endParaRPr lang="pt-PT" sz="3200"/>
        </a:p>
      </dgm:t>
    </dgm:pt>
    <dgm:pt modelId="{1D4CC3D7-436D-45E3-8E4D-FD93DBCAADC8}" type="sibTrans" cxnId="{F1ED501F-5FCE-4246-A43C-61B881D2C9F2}">
      <dgm:prSet/>
      <dgm:spPr/>
      <dgm:t>
        <a:bodyPr/>
        <a:lstStyle/>
        <a:p>
          <a:pPr algn="ctr"/>
          <a:endParaRPr lang="pt-PT" sz="3200"/>
        </a:p>
      </dgm:t>
    </dgm:pt>
    <dgm:pt modelId="{4749D525-F786-42B9-8695-EC20F17CABC4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1.2 </a:t>
          </a:r>
          <a:r>
            <a:rPr lang="en-US" sz="900" b="1" dirty="0" err="1">
              <a:latin typeface="Calibri Light" panose="020F0302020204030204"/>
            </a:rPr>
            <a:t>Analisar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dirty="0" err="1">
              <a:latin typeface="Calibri Light" panose="020F0302020204030204"/>
            </a:rPr>
            <a:t>recomendações</a:t>
          </a:r>
          <a:endParaRPr lang="en-US" sz="900" b="1" dirty="0">
            <a:latin typeface="Calibri Light" panose="020F0302020204030204"/>
          </a:endParaRPr>
        </a:p>
      </dgm:t>
    </dgm:pt>
    <dgm:pt modelId="{2ABB4A23-8495-4C94-B979-A399F2446CE5}" type="parTrans" cxnId="{2EC5EBF2-A8A9-42F9-82C7-818391FF8CC5}">
      <dgm:prSet/>
      <dgm:spPr/>
      <dgm:t>
        <a:bodyPr/>
        <a:lstStyle/>
        <a:p>
          <a:pPr algn="ctr"/>
          <a:endParaRPr lang="pt-PT" sz="3200"/>
        </a:p>
      </dgm:t>
    </dgm:pt>
    <dgm:pt modelId="{C8B1F4ED-8E3A-48F5-B127-FB5F6AC12CA2}" type="sibTrans" cxnId="{2EC5EBF2-A8A9-42F9-82C7-818391FF8CC5}">
      <dgm:prSet/>
      <dgm:spPr/>
      <dgm:t>
        <a:bodyPr/>
        <a:lstStyle/>
        <a:p>
          <a:pPr algn="ctr"/>
          <a:endParaRPr lang="pt-PT" sz="3200"/>
        </a:p>
      </dgm:t>
    </dgm:pt>
    <dgm:pt modelId="{2595CC8B-9962-4314-99A4-161F03A87483}">
      <dgm:prSet phldr="0" custT="1"/>
      <dgm:spPr/>
      <dgm:t>
        <a:bodyPr/>
        <a:lstStyle/>
        <a:p>
          <a:pPr algn="ctr" rtl="0"/>
          <a:r>
            <a:rPr lang="en-US" sz="900" b="1" dirty="0">
              <a:latin typeface="Calibri Light" panose="020F0302020204030204"/>
            </a:rPr>
            <a:t>3.6 </a:t>
          </a:r>
          <a:r>
            <a:rPr lang="en-US" sz="900" b="1" dirty="0" err="1">
              <a:latin typeface="Calibri Light" panose="020F0302020204030204"/>
            </a:rPr>
            <a:t>Desenvolver</a:t>
          </a:r>
          <a:r>
            <a:rPr lang="en-US" sz="900" b="1" dirty="0">
              <a:latin typeface="Calibri Light" panose="020F0302020204030204"/>
            </a:rPr>
            <a:t> </a:t>
          </a:r>
          <a:r>
            <a:rPr lang="en-US" sz="900" b="1" dirty="0" err="1">
              <a:latin typeface="Calibri Light" panose="020F0302020204030204"/>
            </a:rPr>
            <a:t>plataforma</a:t>
          </a:r>
          <a:endParaRPr lang="en-US" sz="900" b="1" dirty="0">
            <a:latin typeface="Calibri Light" panose="020F0302020204030204"/>
          </a:endParaRPr>
        </a:p>
      </dgm:t>
    </dgm:pt>
    <dgm:pt modelId="{C890AB65-BA48-4D81-BAB3-6532E7026818}" type="parTrans" cxnId="{DF18B90F-C715-421D-A02D-D810CA8B148B}">
      <dgm:prSet/>
      <dgm:spPr/>
      <dgm:t>
        <a:bodyPr/>
        <a:lstStyle/>
        <a:p>
          <a:endParaRPr lang="pt-PT"/>
        </a:p>
      </dgm:t>
    </dgm:pt>
    <dgm:pt modelId="{0DBAB784-4ADC-4A3A-A993-A48A1DCBE97C}" type="sibTrans" cxnId="{DF18B90F-C715-421D-A02D-D810CA8B148B}">
      <dgm:prSet/>
      <dgm:spPr/>
      <dgm:t>
        <a:bodyPr/>
        <a:lstStyle/>
        <a:p>
          <a:endParaRPr lang="pt-PT"/>
        </a:p>
      </dgm:t>
    </dgm:pt>
    <dgm:pt modelId="{F9799A17-989F-4EDE-ADBC-B5D5A8F33A56}" type="pres">
      <dgm:prSet presAssocID="{F4338355-7D16-476D-9EE0-9D2488F7562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E0F3B68-1285-4F00-9458-A1350AF4B699}" type="pres">
      <dgm:prSet presAssocID="{949C308B-C62C-4FAB-B501-E2857CF5702E}" presName="hierRoot1" presStyleCnt="0">
        <dgm:presLayoutVars>
          <dgm:hierBranch val="init"/>
        </dgm:presLayoutVars>
      </dgm:prSet>
      <dgm:spPr/>
    </dgm:pt>
    <dgm:pt modelId="{3A251C6D-3F03-4652-9F5D-BCFF6F5C1243}" type="pres">
      <dgm:prSet presAssocID="{949C308B-C62C-4FAB-B501-E2857CF5702E}" presName="rootComposite1" presStyleCnt="0"/>
      <dgm:spPr/>
    </dgm:pt>
    <dgm:pt modelId="{FCE0B953-8249-4028-870F-765F846775C4}" type="pres">
      <dgm:prSet presAssocID="{949C308B-C62C-4FAB-B501-E2857CF5702E}" presName="rootText1" presStyleLbl="node0" presStyleIdx="0" presStyleCnt="1" custScaleX="340720">
        <dgm:presLayoutVars>
          <dgm:chPref val="3"/>
        </dgm:presLayoutVars>
      </dgm:prSet>
      <dgm:spPr/>
    </dgm:pt>
    <dgm:pt modelId="{0B7C3C2B-769B-48F6-ABAE-9A681F46D521}" type="pres">
      <dgm:prSet presAssocID="{949C308B-C62C-4FAB-B501-E2857CF5702E}" presName="rootConnector1" presStyleLbl="node1" presStyleIdx="0" presStyleCnt="0"/>
      <dgm:spPr/>
    </dgm:pt>
    <dgm:pt modelId="{59CFF8C7-17E2-46C1-BE4F-7AB30E574B36}" type="pres">
      <dgm:prSet presAssocID="{949C308B-C62C-4FAB-B501-E2857CF5702E}" presName="hierChild2" presStyleCnt="0"/>
      <dgm:spPr/>
    </dgm:pt>
    <dgm:pt modelId="{0B0F7B78-7627-4EEB-82BB-74BFDDB94133}" type="pres">
      <dgm:prSet presAssocID="{89468AAD-9009-43AC-B2DD-9F73CFFDD0E7}" presName="Name37" presStyleLbl="parChTrans1D2" presStyleIdx="0" presStyleCnt="6"/>
      <dgm:spPr/>
    </dgm:pt>
    <dgm:pt modelId="{ACFFFCD9-14CD-4DF7-9C40-6C6CA282010A}" type="pres">
      <dgm:prSet presAssocID="{2E43D139-A715-475D-A0C4-5C6B7467EE3A}" presName="hierRoot2" presStyleCnt="0">
        <dgm:presLayoutVars>
          <dgm:hierBranch val="init"/>
        </dgm:presLayoutVars>
      </dgm:prSet>
      <dgm:spPr/>
    </dgm:pt>
    <dgm:pt modelId="{322C382F-8E70-4044-98B4-6B71253B3DB6}" type="pres">
      <dgm:prSet presAssocID="{2E43D139-A715-475D-A0C4-5C6B7467EE3A}" presName="rootComposite" presStyleCnt="0"/>
      <dgm:spPr/>
    </dgm:pt>
    <dgm:pt modelId="{CC0353A4-5440-4CD0-826B-CF6919F4D54E}" type="pres">
      <dgm:prSet presAssocID="{2E43D139-A715-475D-A0C4-5C6B7467EE3A}" presName="rootText" presStyleLbl="node2" presStyleIdx="0" presStyleCnt="6">
        <dgm:presLayoutVars>
          <dgm:chPref val="3"/>
        </dgm:presLayoutVars>
      </dgm:prSet>
      <dgm:spPr/>
    </dgm:pt>
    <dgm:pt modelId="{2D7AB8E0-9C32-4AD9-A167-3496AA5CF24A}" type="pres">
      <dgm:prSet presAssocID="{2E43D139-A715-475D-A0C4-5C6B7467EE3A}" presName="rootConnector" presStyleLbl="node2" presStyleIdx="0" presStyleCnt="6"/>
      <dgm:spPr/>
    </dgm:pt>
    <dgm:pt modelId="{FA639DA5-9A66-485F-9FD8-610D6E7D4A1B}" type="pres">
      <dgm:prSet presAssocID="{2E43D139-A715-475D-A0C4-5C6B7467EE3A}" presName="hierChild4" presStyleCnt="0"/>
      <dgm:spPr/>
    </dgm:pt>
    <dgm:pt modelId="{B7B750C6-A879-4354-A9AD-EFE72BF89939}" type="pres">
      <dgm:prSet presAssocID="{97AC73E0-4D79-49BA-8E49-C4093140382D}" presName="Name37" presStyleLbl="parChTrans1D3" presStyleIdx="0" presStyleCnt="20"/>
      <dgm:spPr/>
    </dgm:pt>
    <dgm:pt modelId="{4AFD3FC1-AE5D-4757-930A-CCC5EEC0FB26}" type="pres">
      <dgm:prSet presAssocID="{F8DDE5F1-0401-4629-AE75-AEAAE0A85968}" presName="hierRoot2" presStyleCnt="0">
        <dgm:presLayoutVars>
          <dgm:hierBranch val="init"/>
        </dgm:presLayoutVars>
      </dgm:prSet>
      <dgm:spPr/>
    </dgm:pt>
    <dgm:pt modelId="{B17B2E7C-7BA6-4BFF-A865-959317E194F9}" type="pres">
      <dgm:prSet presAssocID="{F8DDE5F1-0401-4629-AE75-AEAAE0A85968}" presName="rootComposite" presStyleCnt="0"/>
      <dgm:spPr/>
    </dgm:pt>
    <dgm:pt modelId="{DCAE5A9D-6111-4B3A-80C1-5AB9F881D88C}" type="pres">
      <dgm:prSet presAssocID="{F8DDE5F1-0401-4629-AE75-AEAAE0A85968}" presName="rootText" presStyleLbl="node3" presStyleIdx="0" presStyleCnt="20">
        <dgm:presLayoutVars>
          <dgm:chPref val="3"/>
        </dgm:presLayoutVars>
      </dgm:prSet>
      <dgm:spPr/>
    </dgm:pt>
    <dgm:pt modelId="{726698E8-716A-49E6-B2D7-33D52CEAE789}" type="pres">
      <dgm:prSet presAssocID="{F8DDE5F1-0401-4629-AE75-AEAAE0A85968}" presName="rootConnector" presStyleLbl="node3" presStyleIdx="0" presStyleCnt="20"/>
      <dgm:spPr/>
    </dgm:pt>
    <dgm:pt modelId="{FADE74BB-67CB-4156-876B-DEEBD087624D}" type="pres">
      <dgm:prSet presAssocID="{F8DDE5F1-0401-4629-AE75-AEAAE0A85968}" presName="hierChild4" presStyleCnt="0"/>
      <dgm:spPr/>
    </dgm:pt>
    <dgm:pt modelId="{53010C6E-FDE3-4894-82C0-DF56AED50A72}" type="pres">
      <dgm:prSet presAssocID="{F8DDE5F1-0401-4629-AE75-AEAAE0A85968}" presName="hierChild5" presStyleCnt="0"/>
      <dgm:spPr/>
    </dgm:pt>
    <dgm:pt modelId="{8E8595A8-0019-4B0D-B9BD-054D9CE2B59D}" type="pres">
      <dgm:prSet presAssocID="{2ABB4A23-8495-4C94-B979-A399F2446CE5}" presName="Name37" presStyleLbl="parChTrans1D3" presStyleIdx="1" presStyleCnt="20"/>
      <dgm:spPr/>
    </dgm:pt>
    <dgm:pt modelId="{4DEB1886-1F61-4FAA-B5F5-C2C7C9BFEEC6}" type="pres">
      <dgm:prSet presAssocID="{4749D525-F786-42B9-8695-EC20F17CABC4}" presName="hierRoot2" presStyleCnt="0">
        <dgm:presLayoutVars>
          <dgm:hierBranch val="init"/>
        </dgm:presLayoutVars>
      </dgm:prSet>
      <dgm:spPr/>
    </dgm:pt>
    <dgm:pt modelId="{036F71D8-FA89-428F-9B89-2F67125744B4}" type="pres">
      <dgm:prSet presAssocID="{4749D525-F786-42B9-8695-EC20F17CABC4}" presName="rootComposite" presStyleCnt="0"/>
      <dgm:spPr/>
    </dgm:pt>
    <dgm:pt modelId="{4BA49E48-6A1C-4786-9800-2FFEF7DB40E6}" type="pres">
      <dgm:prSet presAssocID="{4749D525-F786-42B9-8695-EC20F17CABC4}" presName="rootText" presStyleLbl="node3" presStyleIdx="1" presStyleCnt="20">
        <dgm:presLayoutVars>
          <dgm:chPref val="3"/>
        </dgm:presLayoutVars>
      </dgm:prSet>
      <dgm:spPr/>
    </dgm:pt>
    <dgm:pt modelId="{35F5619B-8219-4EFA-85ED-AAAB09E32AEE}" type="pres">
      <dgm:prSet presAssocID="{4749D525-F786-42B9-8695-EC20F17CABC4}" presName="rootConnector" presStyleLbl="node3" presStyleIdx="1" presStyleCnt="20"/>
      <dgm:spPr/>
    </dgm:pt>
    <dgm:pt modelId="{C6ED17A5-2513-4048-BA3D-C5D675E0BFDC}" type="pres">
      <dgm:prSet presAssocID="{4749D525-F786-42B9-8695-EC20F17CABC4}" presName="hierChild4" presStyleCnt="0"/>
      <dgm:spPr/>
    </dgm:pt>
    <dgm:pt modelId="{37E2589F-FDE9-4E28-BB73-6D73E4F3FB11}" type="pres">
      <dgm:prSet presAssocID="{4749D525-F786-42B9-8695-EC20F17CABC4}" presName="hierChild5" presStyleCnt="0"/>
      <dgm:spPr/>
    </dgm:pt>
    <dgm:pt modelId="{C480C5D1-B2EC-4A47-A238-5793DC3984D3}" type="pres">
      <dgm:prSet presAssocID="{6ED17ED1-C39D-438F-A767-25AFB6CB3AD3}" presName="Name37" presStyleLbl="parChTrans1D3" presStyleIdx="2" presStyleCnt="20"/>
      <dgm:spPr/>
    </dgm:pt>
    <dgm:pt modelId="{B5F2A2A3-2887-4871-B3C5-D2C94373FB3D}" type="pres">
      <dgm:prSet presAssocID="{39ABA8BC-9046-4271-BB50-C95DE336FE59}" presName="hierRoot2" presStyleCnt="0">
        <dgm:presLayoutVars>
          <dgm:hierBranch val="init"/>
        </dgm:presLayoutVars>
      </dgm:prSet>
      <dgm:spPr/>
    </dgm:pt>
    <dgm:pt modelId="{8CFE3DCA-1857-4A80-8CD4-C6595914FA67}" type="pres">
      <dgm:prSet presAssocID="{39ABA8BC-9046-4271-BB50-C95DE336FE59}" presName="rootComposite" presStyleCnt="0"/>
      <dgm:spPr/>
    </dgm:pt>
    <dgm:pt modelId="{976B4393-087A-49AB-A7E9-DAFD96258179}" type="pres">
      <dgm:prSet presAssocID="{39ABA8BC-9046-4271-BB50-C95DE336FE59}" presName="rootText" presStyleLbl="node3" presStyleIdx="2" presStyleCnt="20">
        <dgm:presLayoutVars>
          <dgm:chPref val="3"/>
        </dgm:presLayoutVars>
      </dgm:prSet>
      <dgm:spPr/>
    </dgm:pt>
    <dgm:pt modelId="{7168FF05-A0AE-476F-AC33-AF7140E94E4B}" type="pres">
      <dgm:prSet presAssocID="{39ABA8BC-9046-4271-BB50-C95DE336FE59}" presName="rootConnector" presStyleLbl="node3" presStyleIdx="2" presStyleCnt="20"/>
      <dgm:spPr/>
    </dgm:pt>
    <dgm:pt modelId="{A7F8C4F2-069C-4653-855E-34FB16CE11F0}" type="pres">
      <dgm:prSet presAssocID="{39ABA8BC-9046-4271-BB50-C95DE336FE59}" presName="hierChild4" presStyleCnt="0"/>
      <dgm:spPr/>
    </dgm:pt>
    <dgm:pt modelId="{2C3A2204-4C2F-4744-9F48-D6C655F2E20E}" type="pres">
      <dgm:prSet presAssocID="{39ABA8BC-9046-4271-BB50-C95DE336FE59}" presName="hierChild5" presStyleCnt="0"/>
      <dgm:spPr/>
    </dgm:pt>
    <dgm:pt modelId="{74DF9AA6-E83C-457E-9481-77CA6EC9AE48}" type="pres">
      <dgm:prSet presAssocID="{2E43D139-A715-475D-A0C4-5C6B7467EE3A}" presName="hierChild5" presStyleCnt="0"/>
      <dgm:spPr/>
    </dgm:pt>
    <dgm:pt modelId="{164BFB8D-B7BC-4C50-9948-A498345272EB}" type="pres">
      <dgm:prSet presAssocID="{CD5C92C4-1DC2-465B-840A-36F56459E9E3}" presName="Name37" presStyleLbl="parChTrans1D2" presStyleIdx="1" presStyleCnt="6"/>
      <dgm:spPr/>
    </dgm:pt>
    <dgm:pt modelId="{EC8FC8A7-4204-4B0A-BED5-68E9BD3F6C43}" type="pres">
      <dgm:prSet presAssocID="{1F796175-D324-46C0-9E37-311E7D3B07F7}" presName="hierRoot2" presStyleCnt="0">
        <dgm:presLayoutVars>
          <dgm:hierBranch val="init"/>
        </dgm:presLayoutVars>
      </dgm:prSet>
      <dgm:spPr/>
    </dgm:pt>
    <dgm:pt modelId="{56F5AD20-B887-4B03-8D00-954C9BADCB1B}" type="pres">
      <dgm:prSet presAssocID="{1F796175-D324-46C0-9E37-311E7D3B07F7}" presName="rootComposite" presStyleCnt="0"/>
      <dgm:spPr/>
    </dgm:pt>
    <dgm:pt modelId="{A7D93FAC-BF90-41F0-8472-B8899A5BDF2B}" type="pres">
      <dgm:prSet presAssocID="{1F796175-D324-46C0-9E37-311E7D3B07F7}" presName="rootText" presStyleLbl="node2" presStyleIdx="1" presStyleCnt="6">
        <dgm:presLayoutVars>
          <dgm:chPref val="3"/>
        </dgm:presLayoutVars>
      </dgm:prSet>
      <dgm:spPr/>
    </dgm:pt>
    <dgm:pt modelId="{E6AFC804-8D60-4AF7-B390-FC00BD15FFE2}" type="pres">
      <dgm:prSet presAssocID="{1F796175-D324-46C0-9E37-311E7D3B07F7}" presName="rootConnector" presStyleLbl="node2" presStyleIdx="1" presStyleCnt="6"/>
      <dgm:spPr/>
    </dgm:pt>
    <dgm:pt modelId="{52643FA5-5B0C-4A2B-B919-D1C24852B0AB}" type="pres">
      <dgm:prSet presAssocID="{1F796175-D324-46C0-9E37-311E7D3B07F7}" presName="hierChild4" presStyleCnt="0"/>
      <dgm:spPr/>
    </dgm:pt>
    <dgm:pt modelId="{54BD15A5-B675-4609-B473-0F5000956EA6}" type="pres">
      <dgm:prSet presAssocID="{31FF2B54-CE41-4B3E-85ED-B2CF122E766E}" presName="Name37" presStyleLbl="parChTrans1D3" presStyleIdx="3" presStyleCnt="20"/>
      <dgm:spPr/>
    </dgm:pt>
    <dgm:pt modelId="{334AB474-7FAE-47DC-87DC-2006AA04BCFE}" type="pres">
      <dgm:prSet presAssocID="{6E8CC05C-C447-4F03-A5F4-4E4E763CFC28}" presName="hierRoot2" presStyleCnt="0">
        <dgm:presLayoutVars>
          <dgm:hierBranch val="init"/>
        </dgm:presLayoutVars>
      </dgm:prSet>
      <dgm:spPr/>
    </dgm:pt>
    <dgm:pt modelId="{3E051D34-6A4D-48BC-93EF-6211929669A6}" type="pres">
      <dgm:prSet presAssocID="{6E8CC05C-C447-4F03-A5F4-4E4E763CFC28}" presName="rootComposite" presStyleCnt="0"/>
      <dgm:spPr/>
    </dgm:pt>
    <dgm:pt modelId="{D3DBF9AC-E820-48A6-BDDA-B022981D2192}" type="pres">
      <dgm:prSet presAssocID="{6E8CC05C-C447-4F03-A5F4-4E4E763CFC28}" presName="rootText" presStyleLbl="node3" presStyleIdx="3" presStyleCnt="20">
        <dgm:presLayoutVars>
          <dgm:chPref val="3"/>
        </dgm:presLayoutVars>
      </dgm:prSet>
      <dgm:spPr/>
    </dgm:pt>
    <dgm:pt modelId="{1EB5BCD9-E191-4E9F-87F4-25CA9F5E9803}" type="pres">
      <dgm:prSet presAssocID="{6E8CC05C-C447-4F03-A5F4-4E4E763CFC28}" presName="rootConnector" presStyleLbl="node3" presStyleIdx="3" presStyleCnt="20"/>
      <dgm:spPr/>
    </dgm:pt>
    <dgm:pt modelId="{AE62EDBC-CE44-4562-AAC6-C50A315165C4}" type="pres">
      <dgm:prSet presAssocID="{6E8CC05C-C447-4F03-A5F4-4E4E763CFC28}" presName="hierChild4" presStyleCnt="0"/>
      <dgm:spPr/>
    </dgm:pt>
    <dgm:pt modelId="{69A545EA-DFB1-4418-8400-23CA37E33EB2}" type="pres">
      <dgm:prSet presAssocID="{6E8CC05C-C447-4F03-A5F4-4E4E763CFC28}" presName="hierChild5" presStyleCnt="0"/>
      <dgm:spPr/>
    </dgm:pt>
    <dgm:pt modelId="{21E9F81F-3EED-450F-9088-11EA096B5291}" type="pres">
      <dgm:prSet presAssocID="{8AF556D0-2A94-4795-9ABA-0663D2BB1218}" presName="Name37" presStyleLbl="parChTrans1D3" presStyleIdx="4" presStyleCnt="20"/>
      <dgm:spPr/>
    </dgm:pt>
    <dgm:pt modelId="{72517A85-DEE0-4062-B501-B68F034D66AA}" type="pres">
      <dgm:prSet presAssocID="{3D6AA294-D43D-40C7-9B79-C97138E49E47}" presName="hierRoot2" presStyleCnt="0">
        <dgm:presLayoutVars>
          <dgm:hierBranch val="init"/>
        </dgm:presLayoutVars>
      </dgm:prSet>
      <dgm:spPr/>
    </dgm:pt>
    <dgm:pt modelId="{5B20D86D-00E9-4402-AC06-B8372F2DF9EA}" type="pres">
      <dgm:prSet presAssocID="{3D6AA294-D43D-40C7-9B79-C97138E49E47}" presName="rootComposite" presStyleCnt="0"/>
      <dgm:spPr/>
    </dgm:pt>
    <dgm:pt modelId="{30CAD707-B8AA-4EEA-858C-80E0A89FE58E}" type="pres">
      <dgm:prSet presAssocID="{3D6AA294-D43D-40C7-9B79-C97138E49E47}" presName="rootText" presStyleLbl="node3" presStyleIdx="4" presStyleCnt="20">
        <dgm:presLayoutVars>
          <dgm:chPref val="3"/>
        </dgm:presLayoutVars>
      </dgm:prSet>
      <dgm:spPr/>
    </dgm:pt>
    <dgm:pt modelId="{13D8FE3E-C533-4324-BCDC-9D4241774EFC}" type="pres">
      <dgm:prSet presAssocID="{3D6AA294-D43D-40C7-9B79-C97138E49E47}" presName="rootConnector" presStyleLbl="node3" presStyleIdx="4" presStyleCnt="20"/>
      <dgm:spPr/>
    </dgm:pt>
    <dgm:pt modelId="{33D79842-FBDF-488E-ACD1-265D7E42FF1D}" type="pres">
      <dgm:prSet presAssocID="{3D6AA294-D43D-40C7-9B79-C97138E49E47}" presName="hierChild4" presStyleCnt="0"/>
      <dgm:spPr/>
    </dgm:pt>
    <dgm:pt modelId="{D555B949-3642-4742-BEB1-75D8E0002DBC}" type="pres">
      <dgm:prSet presAssocID="{3D6AA294-D43D-40C7-9B79-C97138E49E47}" presName="hierChild5" presStyleCnt="0"/>
      <dgm:spPr/>
    </dgm:pt>
    <dgm:pt modelId="{1CB7EA4A-9685-412F-A705-C6F61FABD9C7}" type="pres">
      <dgm:prSet presAssocID="{3FD33911-BB95-45D0-86C8-0953D994B66A}" presName="Name37" presStyleLbl="parChTrans1D3" presStyleIdx="5" presStyleCnt="20"/>
      <dgm:spPr/>
    </dgm:pt>
    <dgm:pt modelId="{E9F49412-591C-44BF-8D77-A5F7A2216573}" type="pres">
      <dgm:prSet presAssocID="{D22632FF-4052-4BCE-AF87-62F433F8E704}" presName="hierRoot2" presStyleCnt="0">
        <dgm:presLayoutVars>
          <dgm:hierBranch val="init"/>
        </dgm:presLayoutVars>
      </dgm:prSet>
      <dgm:spPr/>
    </dgm:pt>
    <dgm:pt modelId="{D77550A3-0796-4A5B-B740-959A9EC4610D}" type="pres">
      <dgm:prSet presAssocID="{D22632FF-4052-4BCE-AF87-62F433F8E704}" presName="rootComposite" presStyleCnt="0"/>
      <dgm:spPr/>
    </dgm:pt>
    <dgm:pt modelId="{503E8758-5599-4520-9236-6D22CFA1C999}" type="pres">
      <dgm:prSet presAssocID="{D22632FF-4052-4BCE-AF87-62F433F8E704}" presName="rootText" presStyleLbl="node3" presStyleIdx="5" presStyleCnt="20">
        <dgm:presLayoutVars>
          <dgm:chPref val="3"/>
        </dgm:presLayoutVars>
      </dgm:prSet>
      <dgm:spPr/>
    </dgm:pt>
    <dgm:pt modelId="{80C93955-3E19-455E-8150-1AF436F1F5C9}" type="pres">
      <dgm:prSet presAssocID="{D22632FF-4052-4BCE-AF87-62F433F8E704}" presName="rootConnector" presStyleLbl="node3" presStyleIdx="5" presStyleCnt="20"/>
      <dgm:spPr/>
    </dgm:pt>
    <dgm:pt modelId="{F3176E99-9650-4DEF-B154-A4C61218D6B7}" type="pres">
      <dgm:prSet presAssocID="{D22632FF-4052-4BCE-AF87-62F433F8E704}" presName="hierChild4" presStyleCnt="0"/>
      <dgm:spPr/>
    </dgm:pt>
    <dgm:pt modelId="{65B3A2FB-5416-4846-BC93-D8683B0CCEE3}" type="pres">
      <dgm:prSet presAssocID="{D22632FF-4052-4BCE-AF87-62F433F8E704}" presName="hierChild5" presStyleCnt="0"/>
      <dgm:spPr/>
    </dgm:pt>
    <dgm:pt modelId="{90CA6859-6648-495F-9D5E-A8653E3CEE13}" type="pres">
      <dgm:prSet presAssocID="{5A467097-7214-4251-B4E0-E5A3FFB383BD}" presName="Name37" presStyleLbl="parChTrans1D3" presStyleIdx="6" presStyleCnt="20"/>
      <dgm:spPr/>
    </dgm:pt>
    <dgm:pt modelId="{182A576D-1172-4DDA-82B7-8B755D812FA5}" type="pres">
      <dgm:prSet presAssocID="{C112E736-ACAC-45CC-8B1C-6DDB9B990A70}" presName="hierRoot2" presStyleCnt="0">
        <dgm:presLayoutVars>
          <dgm:hierBranch val="init"/>
        </dgm:presLayoutVars>
      </dgm:prSet>
      <dgm:spPr/>
    </dgm:pt>
    <dgm:pt modelId="{747B74A5-20F2-4737-AEF3-8D430F95212D}" type="pres">
      <dgm:prSet presAssocID="{C112E736-ACAC-45CC-8B1C-6DDB9B990A70}" presName="rootComposite" presStyleCnt="0"/>
      <dgm:spPr/>
    </dgm:pt>
    <dgm:pt modelId="{51F68CE3-91C9-4511-BF35-BD48A6E92E66}" type="pres">
      <dgm:prSet presAssocID="{C112E736-ACAC-45CC-8B1C-6DDB9B990A70}" presName="rootText" presStyleLbl="node3" presStyleIdx="6" presStyleCnt="20">
        <dgm:presLayoutVars>
          <dgm:chPref val="3"/>
        </dgm:presLayoutVars>
      </dgm:prSet>
      <dgm:spPr/>
    </dgm:pt>
    <dgm:pt modelId="{8FB7ACD5-F8F6-4387-B94F-4F8FEAEFD20F}" type="pres">
      <dgm:prSet presAssocID="{C112E736-ACAC-45CC-8B1C-6DDB9B990A70}" presName="rootConnector" presStyleLbl="node3" presStyleIdx="6" presStyleCnt="20"/>
      <dgm:spPr/>
    </dgm:pt>
    <dgm:pt modelId="{EFB6A79C-8C3B-4571-A04B-0B07894A4598}" type="pres">
      <dgm:prSet presAssocID="{C112E736-ACAC-45CC-8B1C-6DDB9B990A70}" presName="hierChild4" presStyleCnt="0"/>
      <dgm:spPr/>
    </dgm:pt>
    <dgm:pt modelId="{8623F51D-2631-4778-9ED2-7CD7A7556F72}" type="pres">
      <dgm:prSet presAssocID="{C112E736-ACAC-45CC-8B1C-6DDB9B990A70}" presName="hierChild5" presStyleCnt="0"/>
      <dgm:spPr/>
    </dgm:pt>
    <dgm:pt modelId="{6B9B25C4-142A-4585-8233-6AECFDEB7D88}" type="pres">
      <dgm:prSet presAssocID="{1F796175-D324-46C0-9E37-311E7D3B07F7}" presName="hierChild5" presStyleCnt="0"/>
      <dgm:spPr/>
    </dgm:pt>
    <dgm:pt modelId="{3F7C5AD0-B6BE-4E82-8259-7EC5543CC2FE}" type="pres">
      <dgm:prSet presAssocID="{19E43257-64F1-45D8-A25C-50DEACAF5A55}" presName="Name37" presStyleLbl="parChTrans1D2" presStyleIdx="2" presStyleCnt="6"/>
      <dgm:spPr/>
    </dgm:pt>
    <dgm:pt modelId="{D98D5D4D-D158-47A7-9402-DDEE41C63C76}" type="pres">
      <dgm:prSet presAssocID="{94F4C638-89B5-498E-8A1A-E3274AA7F24F}" presName="hierRoot2" presStyleCnt="0">
        <dgm:presLayoutVars>
          <dgm:hierBranch val="init"/>
        </dgm:presLayoutVars>
      </dgm:prSet>
      <dgm:spPr/>
    </dgm:pt>
    <dgm:pt modelId="{8F3CCD91-70E1-4BC3-8303-235D3265F7EE}" type="pres">
      <dgm:prSet presAssocID="{94F4C638-89B5-498E-8A1A-E3274AA7F24F}" presName="rootComposite" presStyleCnt="0"/>
      <dgm:spPr/>
    </dgm:pt>
    <dgm:pt modelId="{88E07E5F-8789-434D-B40C-1A9CE31F40F5}" type="pres">
      <dgm:prSet presAssocID="{94F4C638-89B5-498E-8A1A-E3274AA7F24F}" presName="rootText" presStyleLbl="node2" presStyleIdx="2" presStyleCnt="6">
        <dgm:presLayoutVars>
          <dgm:chPref val="3"/>
        </dgm:presLayoutVars>
      </dgm:prSet>
      <dgm:spPr/>
    </dgm:pt>
    <dgm:pt modelId="{399E4448-A473-4DA2-BDDB-594346FEF9F3}" type="pres">
      <dgm:prSet presAssocID="{94F4C638-89B5-498E-8A1A-E3274AA7F24F}" presName="rootConnector" presStyleLbl="node2" presStyleIdx="2" presStyleCnt="6"/>
      <dgm:spPr/>
    </dgm:pt>
    <dgm:pt modelId="{0985F26E-E6F1-400B-82EE-5D3CB09B5BB9}" type="pres">
      <dgm:prSet presAssocID="{94F4C638-89B5-498E-8A1A-E3274AA7F24F}" presName="hierChild4" presStyleCnt="0"/>
      <dgm:spPr/>
    </dgm:pt>
    <dgm:pt modelId="{F68B78CF-2FAA-4969-8F19-AE7C69922E65}" type="pres">
      <dgm:prSet presAssocID="{EC20A0C8-1A31-47D3-8013-6DD08033C61F}" presName="Name37" presStyleLbl="parChTrans1D3" presStyleIdx="7" presStyleCnt="20"/>
      <dgm:spPr/>
    </dgm:pt>
    <dgm:pt modelId="{8A8F19E1-8708-43BA-B970-5C33D0B97CF8}" type="pres">
      <dgm:prSet presAssocID="{540BFAAA-4417-44F4-A7DE-F8E720775060}" presName="hierRoot2" presStyleCnt="0">
        <dgm:presLayoutVars>
          <dgm:hierBranch val="init"/>
        </dgm:presLayoutVars>
      </dgm:prSet>
      <dgm:spPr/>
    </dgm:pt>
    <dgm:pt modelId="{08A2321D-F288-4B45-90E6-43F0A0692A9D}" type="pres">
      <dgm:prSet presAssocID="{540BFAAA-4417-44F4-A7DE-F8E720775060}" presName="rootComposite" presStyleCnt="0"/>
      <dgm:spPr/>
    </dgm:pt>
    <dgm:pt modelId="{65C9FE51-03A0-429A-AB46-F13B3FAE4252}" type="pres">
      <dgm:prSet presAssocID="{540BFAAA-4417-44F4-A7DE-F8E720775060}" presName="rootText" presStyleLbl="node3" presStyleIdx="7" presStyleCnt="20">
        <dgm:presLayoutVars>
          <dgm:chPref val="3"/>
        </dgm:presLayoutVars>
      </dgm:prSet>
      <dgm:spPr/>
    </dgm:pt>
    <dgm:pt modelId="{00739B92-E4B6-47CA-B726-CD7CDAE97D24}" type="pres">
      <dgm:prSet presAssocID="{540BFAAA-4417-44F4-A7DE-F8E720775060}" presName="rootConnector" presStyleLbl="node3" presStyleIdx="7" presStyleCnt="20"/>
      <dgm:spPr/>
    </dgm:pt>
    <dgm:pt modelId="{CD7A1536-FC90-44B3-B11B-85E43F93D47E}" type="pres">
      <dgm:prSet presAssocID="{540BFAAA-4417-44F4-A7DE-F8E720775060}" presName="hierChild4" presStyleCnt="0"/>
      <dgm:spPr/>
    </dgm:pt>
    <dgm:pt modelId="{B9B27BB7-F6C7-4203-B0E9-B9691F91B5EC}" type="pres">
      <dgm:prSet presAssocID="{540BFAAA-4417-44F4-A7DE-F8E720775060}" presName="hierChild5" presStyleCnt="0"/>
      <dgm:spPr/>
    </dgm:pt>
    <dgm:pt modelId="{8D8F966E-CEC9-41F3-833B-D4287386A1D0}" type="pres">
      <dgm:prSet presAssocID="{B16542E9-F77F-4EDD-9588-CC9D3EA569B4}" presName="Name37" presStyleLbl="parChTrans1D3" presStyleIdx="8" presStyleCnt="20"/>
      <dgm:spPr/>
    </dgm:pt>
    <dgm:pt modelId="{F37F11F5-9D2C-4062-852C-D00A99F5F129}" type="pres">
      <dgm:prSet presAssocID="{29195439-E96C-4270-9949-60A07757B009}" presName="hierRoot2" presStyleCnt="0">
        <dgm:presLayoutVars>
          <dgm:hierBranch val="init"/>
        </dgm:presLayoutVars>
      </dgm:prSet>
      <dgm:spPr/>
    </dgm:pt>
    <dgm:pt modelId="{55B81585-7185-43A7-BE39-C0F7C08EE9DD}" type="pres">
      <dgm:prSet presAssocID="{29195439-E96C-4270-9949-60A07757B009}" presName="rootComposite" presStyleCnt="0"/>
      <dgm:spPr/>
    </dgm:pt>
    <dgm:pt modelId="{02984821-DAC1-409A-95E4-61EC360590FE}" type="pres">
      <dgm:prSet presAssocID="{29195439-E96C-4270-9949-60A07757B009}" presName="rootText" presStyleLbl="node3" presStyleIdx="8" presStyleCnt="20">
        <dgm:presLayoutVars>
          <dgm:chPref val="3"/>
        </dgm:presLayoutVars>
      </dgm:prSet>
      <dgm:spPr/>
    </dgm:pt>
    <dgm:pt modelId="{73FC16AA-4DFA-438F-B9FD-EDC85043064D}" type="pres">
      <dgm:prSet presAssocID="{29195439-E96C-4270-9949-60A07757B009}" presName="rootConnector" presStyleLbl="node3" presStyleIdx="8" presStyleCnt="20"/>
      <dgm:spPr/>
    </dgm:pt>
    <dgm:pt modelId="{B40268C9-575F-44AF-BED9-39F3261421CF}" type="pres">
      <dgm:prSet presAssocID="{29195439-E96C-4270-9949-60A07757B009}" presName="hierChild4" presStyleCnt="0"/>
      <dgm:spPr/>
    </dgm:pt>
    <dgm:pt modelId="{AB7DF092-5C8D-48B5-8296-A077DDFC6861}" type="pres">
      <dgm:prSet presAssocID="{29195439-E96C-4270-9949-60A07757B009}" presName="hierChild5" presStyleCnt="0"/>
      <dgm:spPr/>
    </dgm:pt>
    <dgm:pt modelId="{1D91CD10-1F10-4D78-8812-2138577B4C72}" type="pres">
      <dgm:prSet presAssocID="{C4C90EF8-5D4C-42CC-ABB4-26DD202D8F9D}" presName="Name37" presStyleLbl="parChTrans1D3" presStyleIdx="9" presStyleCnt="20"/>
      <dgm:spPr/>
    </dgm:pt>
    <dgm:pt modelId="{BBBE1EF4-E132-4DF7-8297-EEC5654C3A91}" type="pres">
      <dgm:prSet presAssocID="{B8D538A5-F320-4AB0-94AD-708273EC9ED3}" presName="hierRoot2" presStyleCnt="0">
        <dgm:presLayoutVars>
          <dgm:hierBranch val="init"/>
        </dgm:presLayoutVars>
      </dgm:prSet>
      <dgm:spPr/>
    </dgm:pt>
    <dgm:pt modelId="{66751152-1F3B-4BE4-930E-61CA04EAC7E7}" type="pres">
      <dgm:prSet presAssocID="{B8D538A5-F320-4AB0-94AD-708273EC9ED3}" presName="rootComposite" presStyleCnt="0"/>
      <dgm:spPr/>
    </dgm:pt>
    <dgm:pt modelId="{83AF9B1E-B53C-4F30-93DB-B06DA404BE8D}" type="pres">
      <dgm:prSet presAssocID="{B8D538A5-F320-4AB0-94AD-708273EC9ED3}" presName="rootText" presStyleLbl="node3" presStyleIdx="9" presStyleCnt="20">
        <dgm:presLayoutVars>
          <dgm:chPref val="3"/>
        </dgm:presLayoutVars>
      </dgm:prSet>
      <dgm:spPr/>
    </dgm:pt>
    <dgm:pt modelId="{AFE47F44-3FE0-4863-8CFE-D649C18841E8}" type="pres">
      <dgm:prSet presAssocID="{B8D538A5-F320-4AB0-94AD-708273EC9ED3}" presName="rootConnector" presStyleLbl="node3" presStyleIdx="9" presStyleCnt="20"/>
      <dgm:spPr/>
    </dgm:pt>
    <dgm:pt modelId="{4FDC23F0-59BA-4DB0-98A6-37E19C4D2FC3}" type="pres">
      <dgm:prSet presAssocID="{B8D538A5-F320-4AB0-94AD-708273EC9ED3}" presName="hierChild4" presStyleCnt="0"/>
      <dgm:spPr/>
    </dgm:pt>
    <dgm:pt modelId="{784414FD-B051-4F95-A987-70C050B37117}" type="pres">
      <dgm:prSet presAssocID="{B8D538A5-F320-4AB0-94AD-708273EC9ED3}" presName="hierChild5" presStyleCnt="0"/>
      <dgm:spPr/>
    </dgm:pt>
    <dgm:pt modelId="{33876AB0-5A65-4A9B-AF83-630B143DCFA3}" type="pres">
      <dgm:prSet presAssocID="{35B0D4F1-CF9F-4333-AF1D-9E0882551E9E}" presName="Name37" presStyleLbl="parChTrans1D3" presStyleIdx="10" presStyleCnt="20"/>
      <dgm:spPr/>
    </dgm:pt>
    <dgm:pt modelId="{E6450BD4-C1CF-4C08-9BFC-296FB3BF9C17}" type="pres">
      <dgm:prSet presAssocID="{FDB47FCE-25B9-4467-A55F-4C384F5CBF20}" presName="hierRoot2" presStyleCnt="0">
        <dgm:presLayoutVars>
          <dgm:hierBranch val="init"/>
        </dgm:presLayoutVars>
      </dgm:prSet>
      <dgm:spPr/>
    </dgm:pt>
    <dgm:pt modelId="{E5EFBD49-5ECA-4B59-8DE6-C960CAFA98FC}" type="pres">
      <dgm:prSet presAssocID="{FDB47FCE-25B9-4467-A55F-4C384F5CBF20}" presName="rootComposite" presStyleCnt="0"/>
      <dgm:spPr/>
    </dgm:pt>
    <dgm:pt modelId="{C1337D71-1F79-4EE8-9193-3A52DBFD1C2D}" type="pres">
      <dgm:prSet presAssocID="{FDB47FCE-25B9-4467-A55F-4C384F5CBF20}" presName="rootText" presStyleLbl="node3" presStyleIdx="10" presStyleCnt="20">
        <dgm:presLayoutVars>
          <dgm:chPref val="3"/>
        </dgm:presLayoutVars>
      </dgm:prSet>
      <dgm:spPr/>
    </dgm:pt>
    <dgm:pt modelId="{6CC5E353-9C49-4B35-B162-525DD12AE403}" type="pres">
      <dgm:prSet presAssocID="{FDB47FCE-25B9-4467-A55F-4C384F5CBF20}" presName="rootConnector" presStyleLbl="node3" presStyleIdx="10" presStyleCnt="20"/>
      <dgm:spPr/>
    </dgm:pt>
    <dgm:pt modelId="{51208334-CD8D-4C0D-B1A3-96F68BEF511A}" type="pres">
      <dgm:prSet presAssocID="{FDB47FCE-25B9-4467-A55F-4C384F5CBF20}" presName="hierChild4" presStyleCnt="0"/>
      <dgm:spPr/>
    </dgm:pt>
    <dgm:pt modelId="{14A5FD17-1C3E-4C6D-A6DA-7AD72A58E3A3}" type="pres">
      <dgm:prSet presAssocID="{FDB47FCE-25B9-4467-A55F-4C384F5CBF20}" presName="hierChild5" presStyleCnt="0"/>
      <dgm:spPr/>
    </dgm:pt>
    <dgm:pt modelId="{BC6DDE9B-8872-4086-B7E1-054DA8CCA7B8}" type="pres">
      <dgm:prSet presAssocID="{68420274-DB54-4ACA-948E-16550A05D008}" presName="Name37" presStyleLbl="parChTrans1D3" presStyleIdx="11" presStyleCnt="20"/>
      <dgm:spPr/>
    </dgm:pt>
    <dgm:pt modelId="{64EFCB36-2E28-430A-962B-11980EB34BBA}" type="pres">
      <dgm:prSet presAssocID="{23A35F72-E4C5-447B-811B-90B973F2B681}" presName="hierRoot2" presStyleCnt="0">
        <dgm:presLayoutVars>
          <dgm:hierBranch val="init"/>
        </dgm:presLayoutVars>
      </dgm:prSet>
      <dgm:spPr/>
    </dgm:pt>
    <dgm:pt modelId="{3C5C516F-907F-4516-8868-829E4F18FFFB}" type="pres">
      <dgm:prSet presAssocID="{23A35F72-E4C5-447B-811B-90B973F2B681}" presName="rootComposite" presStyleCnt="0"/>
      <dgm:spPr/>
    </dgm:pt>
    <dgm:pt modelId="{655E2103-AF44-4CFA-B9F9-77D75772326B}" type="pres">
      <dgm:prSet presAssocID="{23A35F72-E4C5-447B-811B-90B973F2B681}" presName="rootText" presStyleLbl="node3" presStyleIdx="11" presStyleCnt="20">
        <dgm:presLayoutVars>
          <dgm:chPref val="3"/>
        </dgm:presLayoutVars>
      </dgm:prSet>
      <dgm:spPr/>
    </dgm:pt>
    <dgm:pt modelId="{BB470A42-49A7-4D46-B750-44D3A3A21841}" type="pres">
      <dgm:prSet presAssocID="{23A35F72-E4C5-447B-811B-90B973F2B681}" presName="rootConnector" presStyleLbl="node3" presStyleIdx="11" presStyleCnt="20"/>
      <dgm:spPr/>
    </dgm:pt>
    <dgm:pt modelId="{1C91DAC2-C351-4426-A9C8-590295675BA6}" type="pres">
      <dgm:prSet presAssocID="{23A35F72-E4C5-447B-811B-90B973F2B681}" presName="hierChild4" presStyleCnt="0"/>
      <dgm:spPr/>
    </dgm:pt>
    <dgm:pt modelId="{0694D79A-64B8-47D1-8EC3-D61E643AACEF}" type="pres">
      <dgm:prSet presAssocID="{23A35F72-E4C5-447B-811B-90B973F2B681}" presName="hierChild5" presStyleCnt="0"/>
      <dgm:spPr/>
    </dgm:pt>
    <dgm:pt modelId="{C9686F82-C657-4C48-8499-86C64F5E83F7}" type="pres">
      <dgm:prSet presAssocID="{C890AB65-BA48-4D81-BAB3-6532E7026818}" presName="Name37" presStyleLbl="parChTrans1D3" presStyleIdx="12" presStyleCnt="20"/>
      <dgm:spPr/>
    </dgm:pt>
    <dgm:pt modelId="{B7D87F89-1824-4160-8B0F-E40648E43D46}" type="pres">
      <dgm:prSet presAssocID="{2595CC8B-9962-4314-99A4-161F03A87483}" presName="hierRoot2" presStyleCnt="0">
        <dgm:presLayoutVars>
          <dgm:hierBranch val="init"/>
        </dgm:presLayoutVars>
      </dgm:prSet>
      <dgm:spPr/>
    </dgm:pt>
    <dgm:pt modelId="{4233F606-7616-4D5E-86F7-A7E92C5EC542}" type="pres">
      <dgm:prSet presAssocID="{2595CC8B-9962-4314-99A4-161F03A87483}" presName="rootComposite" presStyleCnt="0"/>
      <dgm:spPr/>
    </dgm:pt>
    <dgm:pt modelId="{B3CC3F9F-8908-4B82-AF8A-752F551B125E}" type="pres">
      <dgm:prSet presAssocID="{2595CC8B-9962-4314-99A4-161F03A87483}" presName="rootText" presStyleLbl="node3" presStyleIdx="12" presStyleCnt="20">
        <dgm:presLayoutVars>
          <dgm:chPref val="3"/>
        </dgm:presLayoutVars>
      </dgm:prSet>
      <dgm:spPr/>
    </dgm:pt>
    <dgm:pt modelId="{53998510-ACA0-4D7B-9D62-D78CEAE5874A}" type="pres">
      <dgm:prSet presAssocID="{2595CC8B-9962-4314-99A4-161F03A87483}" presName="rootConnector" presStyleLbl="node3" presStyleIdx="12" presStyleCnt="20"/>
      <dgm:spPr/>
    </dgm:pt>
    <dgm:pt modelId="{2449D310-CCC1-4126-B829-754075C9B971}" type="pres">
      <dgm:prSet presAssocID="{2595CC8B-9962-4314-99A4-161F03A87483}" presName="hierChild4" presStyleCnt="0"/>
      <dgm:spPr/>
    </dgm:pt>
    <dgm:pt modelId="{72339ECD-8C42-4A9C-8CAA-A02F5661981D}" type="pres">
      <dgm:prSet presAssocID="{2595CC8B-9962-4314-99A4-161F03A87483}" presName="hierChild5" presStyleCnt="0"/>
      <dgm:spPr/>
    </dgm:pt>
    <dgm:pt modelId="{094FF462-FB51-4AB1-805D-0E24C8B93D70}" type="pres">
      <dgm:prSet presAssocID="{D1550600-EA30-4EB0-99B7-BC60668EBAB4}" presName="Name37" presStyleLbl="parChTrans1D3" presStyleIdx="13" presStyleCnt="20"/>
      <dgm:spPr/>
    </dgm:pt>
    <dgm:pt modelId="{1E03AE02-F620-4766-B01A-D2E8B4E9AFAF}" type="pres">
      <dgm:prSet presAssocID="{9D684870-4377-493C-98E2-1567BE8D2F94}" presName="hierRoot2" presStyleCnt="0">
        <dgm:presLayoutVars>
          <dgm:hierBranch val="init"/>
        </dgm:presLayoutVars>
      </dgm:prSet>
      <dgm:spPr/>
    </dgm:pt>
    <dgm:pt modelId="{7FE52709-9377-446E-A178-40829778083B}" type="pres">
      <dgm:prSet presAssocID="{9D684870-4377-493C-98E2-1567BE8D2F94}" presName="rootComposite" presStyleCnt="0"/>
      <dgm:spPr/>
    </dgm:pt>
    <dgm:pt modelId="{D0399D90-49BB-4437-9711-EA257E30EF6C}" type="pres">
      <dgm:prSet presAssocID="{9D684870-4377-493C-98E2-1567BE8D2F94}" presName="rootText" presStyleLbl="node3" presStyleIdx="13" presStyleCnt="20">
        <dgm:presLayoutVars>
          <dgm:chPref val="3"/>
        </dgm:presLayoutVars>
      </dgm:prSet>
      <dgm:spPr/>
    </dgm:pt>
    <dgm:pt modelId="{9D5099AA-6B3C-4D70-AE43-C83A1127B2F6}" type="pres">
      <dgm:prSet presAssocID="{9D684870-4377-493C-98E2-1567BE8D2F94}" presName="rootConnector" presStyleLbl="node3" presStyleIdx="13" presStyleCnt="20"/>
      <dgm:spPr/>
    </dgm:pt>
    <dgm:pt modelId="{A9F03579-6DF8-4418-A105-4C82C4289EAE}" type="pres">
      <dgm:prSet presAssocID="{9D684870-4377-493C-98E2-1567BE8D2F94}" presName="hierChild4" presStyleCnt="0"/>
      <dgm:spPr/>
    </dgm:pt>
    <dgm:pt modelId="{33E11279-8559-43B3-B2D5-DC7742BB3DAC}" type="pres">
      <dgm:prSet presAssocID="{9D684870-4377-493C-98E2-1567BE8D2F94}" presName="hierChild5" presStyleCnt="0"/>
      <dgm:spPr/>
    </dgm:pt>
    <dgm:pt modelId="{2024AD73-4E48-4778-86BF-0DF3AFB6B643}" type="pres">
      <dgm:prSet presAssocID="{94F4C638-89B5-498E-8A1A-E3274AA7F24F}" presName="hierChild5" presStyleCnt="0"/>
      <dgm:spPr/>
    </dgm:pt>
    <dgm:pt modelId="{86AA9921-312D-4B15-959C-BC91FF27C555}" type="pres">
      <dgm:prSet presAssocID="{60287833-F507-4046-8E89-DEE1D337B1A2}" presName="Name37" presStyleLbl="parChTrans1D2" presStyleIdx="3" presStyleCnt="6"/>
      <dgm:spPr/>
    </dgm:pt>
    <dgm:pt modelId="{984830B4-EAA5-433C-8D3D-53C9CC78C205}" type="pres">
      <dgm:prSet presAssocID="{0C92973D-6834-4529-927B-B7EBDB6B47F8}" presName="hierRoot2" presStyleCnt="0">
        <dgm:presLayoutVars>
          <dgm:hierBranch val="init"/>
        </dgm:presLayoutVars>
      </dgm:prSet>
      <dgm:spPr/>
    </dgm:pt>
    <dgm:pt modelId="{5DB32F15-5FCA-4F2A-8C76-1E1C31276691}" type="pres">
      <dgm:prSet presAssocID="{0C92973D-6834-4529-927B-B7EBDB6B47F8}" presName="rootComposite" presStyleCnt="0"/>
      <dgm:spPr/>
    </dgm:pt>
    <dgm:pt modelId="{17BCA04F-C869-43C5-8155-9AFE26987E84}" type="pres">
      <dgm:prSet presAssocID="{0C92973D-6834-4529-927B-B7EBDB6B47F8}" presName="rootText" presStyleLbl="node2" presStyleIdx="3" presStyleCnt="6">
        <dgm:presLayoutVars>
          <dgm:chPref val="3"/>
        </dgm:presLayoutVars>
      </dgm:prSet>
      <dgm:spPr/>
    </dgm:pt>
    <dgm:pt modelId="{A0203A8A-8A68-4432-9286-CA4DDF6344A8}" type="pres">
      <dgm:prSet presAssocID="{0C92973D-6834-4529-927B-B7EBDB6B47F8}" presName="rootConnector" presStyleLbl="node2" presStyleIdx="3" presStyleCnt="6"/>
      <dgm:spPr/>
    </dgm:pt>
    <dgm:pt modelId="{79B3A4C5-EF3E-457E-9C11-A1AACA772F3F}" type="pres">
      <dgm:prSet presAssocID="{0C92973D-6834-4529-927B-B7EBDB6B47F8}" presName="hierChild4" presStyleCnt="0"/>
      <dgm:spPr/>
    </dgm:pt>
    <dgm:pt modelId="{5975855C-8C40-437F-8D15-517B0DD214A6}" type="pres">
      <dgm:prSet presAssocID="{7655840B-2E45-4812-A65A-6B5778CD18E1}" presName="Name37" presStyleLbl="parChTrans1D3" presStyleIdx="14" presStyleCnt="20"/>
      <dgm:spPr/>
    </dgm:pt>
    <dgm:pt modelId="{AB0D0C89-A2FD-4F28-BFEF-4522EC4008AA}" type="pres">
      <dgm:prSet presAssocID="{68091CA3-2D43-4A39-A534-5D0825817ABC}" presName="hierRoot2" presStyleCnt="0">
        <dgm:presLayoutVars>
          <dgm:hierBranch val="init"/>
        </dgm:presLayoutVars>
      </dgm:prSet>
      <dgm:spPr/>
    </dgm:pt>
    <dgm:pt modelId="{7C754600-F996-4793-8558-1E19768D4715}" type="pres">
      <dgm:prSet presAssocID="{68091CA3-2D43-4A39-A534-5D0825817ABC}" presName="rootComposite" presStyleCnt="0"/>
      <dgm:spPr/>
    </dgm:pt>
    <dgm:pt modelId="{32C8D5F0-75B6-4D4F-80D6-6CE6295BF998}" type="pres">
      <dgm:prSet presAssocID="{68091CA3-2D43-4A39-A534-5D0825817ABC}" presName="rootText" presStyleLbl="node3" presStyleIdx="14" presStyleCnt="20">
        <dgm:presLayoutVars>
          <dgm:chPref val="3"/>
        </dgm:presLayoutVars>
      </dgm:prSet>
      <dgm:spPr/>
    </dgm:pt>
    <dgm:pt modelId="{8A9594D4-381A-4D53-A46E-0EEC79A41B88}" type="pres">
      <dgm:prSet presAssocID="{68091CA3-2D43-4A39-A534-5D0825817ABC}" presName="rootConnector" presStyleLbl="node3" presStyleIdx="14" presStyleCnt="20"/>
      <dgm:spPr/>
    </dgm:pt>
    <dgm:pt modelId="{0C846C5E-ADA5-481D-99BF-031F0B1E0F3D}" type="pres">
      <dgm:prSet presAssocID="{68091CA3-2D43-4A39-A534-5D0825817ABC}" presName="hierChild4" presStyleCnt="0"/>
      <dgm:spPr/>
    </dgm:pt>
    <dgm:pt modelId="{883098BA-9BA3-4EAE-A796-2EEBA2CED2E4}" type="pres">
      <dgm:prSet presAssocID="{68091CA3-2D43-4A39-A534-5D0825817ABC}" presName="hierChild5" presStyleCnt="0"/>
      <dgm:spPr/>
    </dgm:pt>
    <dgm:pt modelId="{B089F065-0708-4259-96F6-80A4B6B0B7E9}" type="pres">
      <dgm:prSet presAssocID="{FF77EC85-9D37-41EE-BC68-0ED8309A9955}" presName="Name37" presStyleLbl="parChTrans1D3" presStyleIdx="15" presStyleCnt="20"/>
      <dgm:spPr/>
    </dgm:pt>
    <dgm:pt modelId="{50976F92-82BB-4103-8633-3012CCF4F60E}" type="pres">
      <dgm:prSet presAssocID="{384D8D03-713A-4854-B014-5CC14ED29678}" presName="hierRoot2" presStyleCnt="0">
        <dgm:presLayoutVars>
          <dgm:hierBranch val="init"/>
        </dgm:presLayoutVars>
      </dgm:prSet>
      <dgm:spPr/>
    </dgm:pt>
    <dgm:pt modelId="{DC61FFF0-B6DB-4F86-AC0F-42F590182960}" type="pres">
      <dgm:prSet presAssocID="{384D8D03-713A-4854-B014-5CC14ED29678}" presName="rootComposite" presStyleCnt="0"/>
      <dgm:spPr/>
    </dgm:pt>
    <dgm:pt modelId="{DCCB0D39-6D46-4C0D-8401-010C4491416B}" type="pres">
      <dgm:prSet presAssocID="{384D8D03-713A-4854-B014-5CC14ED29678}" presName="rootText" presStyleLbl="node3" presStyleIdx="15" presStyleCnt="20">
        <dgm:presLayoutVars>
          <dgm:chPref val="3"/>
        </dgm:presLayoutVars>
      </dgm:prSet>
      <dgm:spPr/>
    </dgm:pt>
    <dgm:pt modelId="{E9B22AA2-AE4F-4BCC-9E9B-A2FC8FF51499}" type="pres">
      <dgm:prSet presAssocID="{384D8D03-713A-4854-B014-5CC14ED29678}" presName="rootConnector" presStyleLbl="node3" presStyleIdx="15" presStyleCnt="20"/>
      <dgm:spPr/>
    </dgm:pt>
    <dgm:pt modelId="{741C42C2-3307-49B1-9DCA-4C392EC1647B}" type="pres">
      <dgm:prSet presAssocID="{384D8D03-713A-4854-B014-5CC14ED29678}" presName="hierChild4" presStyleCnt="0"/>
      <dgm:spPr/>
    </dgm:pt>
    <dgm:pt modelId="{A6CCB9C4-7C31-4955-AB98-914678FB4E20}" type="pres">
      <dgm:prSet presAssocID="{384D8D03-713A-4854-B014-5CC14ED29678}" presName="hierChild5" presStyleCnt="0"/>
      <dgm:spPr/>
    </dgm:pt>
    <dgm:pt modelId="{E48489FC-BE4F-45F0-BB7E-852406D1D739}" type="pres">
      <dgm:prSet presAssocID="{05145214-E287-4F23-9FCE-4D94E04B0326}" presName="Name37" presStyleLbl="parChTrans1D3" presStyleIdx="16" presStyleCnt="20"/>
      <dgm:spPr/>
    </dgm:pt>
    <dgm:pt modelId="{938E6746-81A2-4B24-9C2A-0C7D8479C024}" type="pres">
      <dgm:prSet presAssocID="{76574947-F221-4FD5-97EF-369D62023D08}" presName="hierRoot2" presStyleCnt="0">
        <dgm:presLayoutVars>
          <dgm:hierBranch val="init"/>
        </dgm:presLayoutVars>
      </dgm:prSet>
      <dgm:spPr/>
    </dgm:pt>
    <dgm:pt modelId="{6A3D7C7E-D92F-43FB-9509-A7529919BE6C}" type="pres">
      <dgm:prSet presAssocID="{76574947-F221-4FD5-97EF-369D62023D08}" presName="rootComposite" presStyleCnt="0"/>
      <dgm:spPr/>
    </dgm:pt>
    <dgm:pt modelId="{96B194EC-D010-4B3B-A119-B947D86416A3}" type="pres">
      <dgm:prSet presAssocID="{76574947-F221-4FD5-97EF-369D62023D08}" presName="rootText" presStyleLbl="node3" presStyleIdx="16" presStyleCnt="20">
        <dgm:presLayoutVars>
          <dgm:chPref val="3"/>
        </dgm:presLayoutVars>
      </dgm:prSet>
      <dgm:spPr/>
    </dgm:pt>
    <dgm:pt modelId="{B81A1688-3B51-498A-8AB8-8E30EC0D5BDB}" type="pres">
      <dgm:prSet presAssocID="{76574947-F221-4FD5-97EF-369D62023D08}" presName="rootConnector" presStyleLbl="node3" presStyleIdx="16" presStyleCnt="20"/>
      <dgm:spPr/>
    </dgm:pt>
    <dgm:pt modelId="{A2DEF948-2BCF-4725-8F21-5A10A6389DAD}" type="pres">
      <dgm:prSet presAssocID="{76574947-F221-4FD5-97EF-369D62023D08}" presName="hierChild4" presStyleCnt="0"/>
      <dgm:spPr/>
    </dgm:pt>
    <dgm:pt modelId="{3D290E1C-2DEA-4A51-B435-68D8CB7C3302}" type="pres">
      <dgm:prSet presAssocID="{76574947-F221-4FD5-97EF-369D62023D08}" presName="hierChild5" presStyleCnt="0"/>
      <dgm:spPr/>
    </dgm:pt>
    <dgm:pt modelId="{34F66BA8-940D-40A5-8BC2-D71132E19498}" type="pres">
      <dgm:prSet presAssocID="{2B77BAE3-B270-4541-80D0-888BBCA6CCF5}" presName="Name37" presStyleLbl="parChTrans1D3" presStyleIdx="17" presStyleCnt="20"/>
      <dgm:spPr/>
    </dgm:pt>
    <dgm:pt modelId="{BC72E969-F132-46BE-A5D9-EF30CCA300AB}" type="pres">
      <dgm:prSet presAssocID="{D7582C82-995D-4D07-9E4B-9870E97EF732}" presName="hierRoot2" presStyleCnt="0">
        <dgm:presLayoutVars>
          <dgm:hierBranch val="init"/>
        </dgm:presLayoutVars>
      </dgm:prSet>
      <dgm:spPr/>
    </dgm:pt>
    <dgm:pt modelId="{6A944A8B-F680-41A0-A2C7-E2931A2C25AA}" type="pres">
      <dgm:prSet presAssocID="{D7582C82-995D-4D07-9E4B-9870E97EF732}" presName="rootComposite" presStyleCnt="0"/>
      <dgm:spPr/>
    </dgm:pt>
    <dgm:pt modelId="{E7EF4EF3-A461-4DCD-A5EE-B18123E9138B}" type="pres">
      <dgm:prSet presAssocID="{D7582C82-995D-4D07-9E4B-9870E97EF732}" presName="rootText" presStyleLbl="node3" presStyleIdx="17" presStyleCnt="20">
        <dgm:presLayoutVars>
          <dgm:chPref val="3"/>
        </dgm:presLayoutVars>
      </dgm:prSet>
      <dgm:spPr/>
    </dgm:pt>
    <dgm:pt modelId="{C800B733-5DB8-4960-9B0C-475CC6F5EE4E}" type="pres">
      <dgm:prSet presAssocID="{D7582C82-995D-4D07-9E4B-9870E97EF732}" presName="rootConnector" presStyleLbl="node3" presStyleIdx="17" presStyleCnt="20"/>
      <dgm:spPr/>
    </dgm:pt>
    <dgm:pt modelId="{4C03D755-1FF3-47D6-BEDF-CFA34F835EE9}" type="pres">
      <dgm:prSet presAssocID="{D7582C82-995D-4D07-9E4B-9870E97EF732}" presName="hierChild4" presStyleCnt="0"/>
      <dgm:spPr/>
    </dgm:pt>
    <dgm:pt modelId="{B3B3C975-50AA-4A6B-8411-72BACA961857}" type="pres">
      <dgm:prSet presAssocID="{D7582C82-995D-4D07-9E4B-9870E97EF732}" presName="hierChild5" presStyleCnt="0"/>
      <dgm:spPr/>
    </dgm:pt>
    <dgm:pt modelId="{B188786E-6DA3-4A08-A0E8-19246DDC69CC}" type="pres">
      <dgm:prSet presAssocID="{0C92973D-6834-4529-927B-B7EBDB6B47F8}" presName="hierChild5" presStyleCnt="0"/>
      <dgm:spPr/>
    </dgm:pt>
    <dgm:pt modelId="{24EDD724-A621-4CA0-8049-65A07B30C99B}" type="pres">
      <dgm:prSet presAssocID="{AEFE5E78-913E-48DC-9EC4-DAAA1033F1E5}" presName="Name37" presStyleLbl="parChTrans1D2" presStyleIdx="4" presStyleCnt="6"/>
      <dgm:spPr/>
    </dgm:pt>
    <dgm:pt modelId="{69DBE54B-F60B-4C64-8738-BBC276FDE5F8}" type="pres">
      <dgm:prSet presAssocID="{2EDB784F-DA71-4482-84BE-0DEE1D7F1F84}" presName="hierRoot2" presStyleCnt="0">
        <dgm:presLayoutVars>
          <dgm:hierBranch val="init"/>
        </dgm:presLayoutVars>
      </dgm:prSet>
      <dgm:spPr/>
    </dgm:pt>
    <dgm:pt modelId="{61765745-A9A0-4FC9-B1AD-02FF77F9080A}" type="pres">
      <dgm:prSet presAssocID="{2EDB784F-DA71-4482-84BE-0DEE1D7F1F84}" presName="rootComposite" presStyleCnt="0"/>
      <dgm:spPr/>
    </dgm:pt>
    <dgm:pt modelId="{53292B96-074D-4DCA-95FE-EC64333E1A3E}" type="pres">
      <dgm:prSet presAssocID="{2EDB784F-DA71-4482-84BE-0DEE1D7F1F84}" presName="rootText" presStyleLbl="node2" presStyleIdx="4" presStyleCnt="6">
        <dgm:presLayoutVars>
          <dgm:chPref val="3"/>
        </dgm:presLayoutVars>
      </dgm:prSet>
      <dgm:spPr/>
    </dgm:pt>
    <dgm:pt modelId="{5AF02579-95C5-4D33-9C78-106C5DCCEE2F}" type="pres">
      <dgm:prSet presAssocID="{2EDB784F-DA71-4482-84BE-0DEE1D7F1F84}" presName="rootConnector" presStyleLbl="node2" presStyleIdx="4" presStyleCnt="6"/>
      <dgm:spPr/>
    </dgm:pt>
    <dgm:pt modelId="{480D5638-20D0-4BC1-A656-BB9A9C991CF7}" type="pres">
      <dgm:prSet presAssocID="{2EDB784F-DA71-4482-84BE-0DEE1D7F1F84}" presName="hierChild4" presStyleCnt="0"/>
      <dgm:spPr/>
    </dgm:pt>
    <dgm:pt modelId="{B43A9059-AE88-4F6E-AC3B-A4BC51B55E66}" type="pres">
      <dgm:prSet presAssocID="{7A80C8CA-2405-45A5-8676-2D4EEA7B4434}" presName="Name37" presStyleLbl="parChTrans1D3" presStyleIdx="18" presStyleCnt="20"/>
      <dgm:spPr/>
    </dgm:pt>
    <dgm:pt modelId="{D5480518-252E-4767-9158-F0CFCEF10213}" type="pres">
      <dgm:prSet presAssocID="{CED58089-0D29-4787-A84E-01B2CDC8C2DD}" presName="hierRoot2" presStyleCnt="0">
        <dgm:presLayoutVars>
          <dgm:hierBranch val="init"/>
        </dgm:presLayoutVars>
      </dgm:prSet>
      <dgm:spPr/>
    </dgm:pt>
    <dgm:pt modelId="{8683C927-9BA5-4AC3-83D0-4711B3044671}" type="pres">
      <dgm:prSet presAssocID="{CED58089-0D29-4787-A84E-01B2CDC8C2DD}" presName="rootComposite" presStyleCnt="0"/>
      <dgm:spPr/>
    </dgm:pt>
    <dgm:pt modelId="{0D989906-F42B-458A-AB7D-79428AA16C85}" type="pres">
      <dgm:prSet presAssocID="{CED58089-0D29-4787-A84E-01B2CDC8C2DD}" presName="rootText" presStyleLbl="node3" presStyleIdx="18" presStyleCnt="20">
        <dgm:presLayoutVars>
          <dgm:chPref val="3"/>
        </dgm:presLayoutVars>
      </dgm:prSet>
      <dgm:spPr/>
    </dgm:pt>
    <dgm:pt modelId="{C703CD54-0F52-4782-A742-9E427F902792}" type="pres">
      <dgm:prSet presAssocID="{CED58089-0D29-4787-A84E-01B2CDC8C2DD}" presName="rootConnector" presStyleLbl="node3" presStyleIdx="18" presStyleCnt="20"/>
      <dgm:spPr/>
    </dgm:pt>
    <dgm:pt modelId="{1E070976-3C9F-41ED-BD9D-D0B1E4A5432C}" type="pres">
      <dgm:prSet presAssocID="{CED58089-0D29-4787-A84E-01B2CDC8C2DD}" presName="hierChild4" presStyleCnt="0"/>
      <dgm:spPr/>
    </dgm:pt>
    <dgm:pt modelId="{45671181-97D5-4F51-B381-9376C4370704}" type="pres">
      <dgm:prSet presAssocID="{CED58089-0D29-4787-A84E-01B2CDC8C2DD}" presName="hierChild5" presStyleCnt="0"/>
      <dgm:spPr/>
    </dgm:pt>
    <dgm:pt modelId="{CD98DA2A-CC23-401C-BA6D-A5967CA5CA3B}" type="pres">
      <dgm:prSet presAssocID="{DF87EF6A-FA1C-4889-AAFC-B1B561A4BA11}" presName="Name37" presStyleLbl="parChTrans1D3" presStyleIdx="19" presStyleCnt="20"/>
      <dgm:spPr/>
    </dgm:pt>
    <dgm:pt modelId="{586732E5-072A-46A2-9FBB-E9104D42F5B2}" type="pres">
      <dgm:prSet presAssocID="{C2E08422-8F4A-46FF-9C71-7D8FEFC90EF8}" presName="hierRoot2" presStyleCnt="0">
        <dgm:presLayoutVars>
          <dgm:hierBranch val="init"/>
        </dgm:presLayoutVars>
      </dgm:prSet>
      <dgm:spPr/>
    </dgm:pt>
    <dgm:pt modelId="{EC87063E-A00F-44F1-A348-149F7F456FC3}" type="pres">
      <dgm:prSet presAssocID="{C2E08422-8F4A-46FF-9C71-7D8FEFC90EF8}" presName="rootComposite" presStyleCnt="0"/>
      <dgm:spPr/>
    </dgm:pt>
    <dgm:pt modelId="{FBAFB100-E9B0-4EA3-956D-74B7618C610B}" type="pres">
      <dgm:prSet presAssocID="{C2E08422-8F4A-46FF-9C71-7D8FEFC90EF8}" presName="rootText" presStyleLbl="node3" presStyleIdx="19" presStyleCnt="20">
        <dgm:presLayoutVars>
          <dgm:chPref val="3"/>
        </dgm:presLayoutVars>
      </dgm:prSet>
      <dgm:spPr/>
    </dgm:pt>
    <dgm:pt modelId="{6A850080-F497-49FF-8EEA-A8EF0A97457B}" type="pres">
      <dgm:prSet presAssocID="{C2E08422-8F4A-46FF-9C71-7D8FEFC90EF8}" presName="rootConnector" presStyleLbl="node3" presStyleIdx="19" presStyleCnt="20"/>
      <dgm:spPr/>
    </dgm:pt>
    <dgm:pt modelId="{04783696-22FD-4C3E-BAE8-EEBBD39538FF}" type="pres">
      <dgm:prSet presAssocID="{C2E08422-8F4A-46FF-9C71-7D8FEFC90EF8}" presName="hierChild4" presStyleCnt="0"/>
      <dgm:spPr/>
    </dgm:pt>
    <dgm:pt modelId="{8BB648B9-DB1F-4D05-AAFA-F8A10A23C079}" type="pres">
      <dgm:prSet presAssocID="{C2E08422-8F4A-46FF-9C71-7D8FEFC90EF8}" presName="hierChild5" presStyleCnt="0"/>
      <dgm:spPr/>
    </dgm:pt>
    <dgm:pt modelId="{90DD0A3B-E1EB-470E-9925-C9A6B9884C2D}" type="pres">
      <dgm:prSet presAssocID="{2EDB784F-DA71-4482-84BE-0DEE1D7F1F84}" presName="hierChild5" presStyleCnt="0"/>
      <dgm:spPr/>
    </dgm:pt>
    <dgm:pt modelId="{E23FD052-34F3-4CE1-9544-B298A6C86344}" type="pres">
      <dgm:prSet presAssocID="{DE812DD8-79F1-4973-A578-1EBBCD47B290}" presName="Name37" presStyleLbl="parChTrans1D2" presStyleIdx="5" presStyleCnt="6"/>
      <dgm:spPr/>
    </dgm:pt>
    <dgm:pt modelId="{6D94E147-E70B-4421-80D6-AFE8CA934281}" type="pres">
      <dgm:prSet presAssocID="{A808BCCB-0C6E-4061-BECF-A6738C0A0493}" presName="hierRoot2" presStyleCnt="0">
        <dgm:presLayoutVars>
          <dgm:hierBranch val="init"/>
        </dgm:presLayoutVars>
      </dgm:prSet>
      <dgm:spPr/>
    </dgm:pt>
    <dgm:pt modelId="{94DE6E71-BFD1-4427-A325-AA6751C574C7}" type="pres">
      <dgm:prSet presAssocID="{A808BCCB-0C6E-4061-BECF-A6738C0A0493}" presName="rootComposite" presStyleCnt="0"/>
      <dgm:spPr/>
    </dgm:pt>
    <dgm:pt modelId="{3B1AB9C5-6A68-4735-802B-B96B61E7ADE7}" type="pres">
      <dgm:prSet presAssocID="{A808BCCB-0C6E-4061-BECF-A6738C0A0493}" presName="rootText" presStyleLbl="node2" presStyleIdx="5" presStyleCnt="6">
        <dgm:presLayoutVars>
          <dgm:chPref val="3"/>
        </dgm:presLayoutVars>
      </dgm:prSet>
      <dgm:spPr/>
    </dgm:pt>
    <dgm:pt modelId="{039F9A2C-0F68-45C5-A1DE-C2C0171B0C20}" type="pres">
      <dgm:prSet presAssocID="{A808BCCB-0C6E-4061-BECF-A6738C0A0493}" presName="rootConnector" presStyleLbl="node2" presStyleIdx="5" presStyleCnt="6"/>
      <dgm:spPr/>
    </dgm:pt>
    <dgm:pt modelId="{E9F91BE3-7E69-4A0B-9589-1621E46BCC53}" type="pres">
      <dgm:prSet presAssocID="{A808BCCB-0C6E-4061-BECF-A6738C0A0493}" presName="hierChild4" presStyleCnt="0"/>
      <dgm:spPr/>
    </dgm:pt>
    <dgm:pt modelId="{F7628398-8FAD-4124-9F05-CCF93BF98B18}" type="pres">
      <dgm:prSet presAssocID="{A808BCCB-0C6E-4061-BECF-A6738C0A0493}" presName="hierChild5" presStyleCnt="0"/>
      <dgm:spPr/>
    </dgm:pt>
    <dgm:pt modelId="{D6604D09-182A-49D4-814E-6A6B0F782F51}" type="pres">
      <dgm:prSet presAssocID="{949C308B-C62C-4FAB-B501-E2857CF5702E}" presName="hierChild3" presStyleCnt="0"/>
      <dgm:spPr/>
    </dgm:pt>
  </dgm:ptLst>
  <dgm:cxnLst>
    <dgm:cxn modelId="{059D7C02-1567-43A1-8183-52500098EC6A}" type="presOf" srcId="{C890AB65-BA48-4D81-BAB3-6532E7026818}" destId="{C9686F82-C657-4C48-8499-86C64F5E83F7}" srcOrd="0" destOrd="0" presId="urn:microsoft.com/office/officeart/2005/8/layout/orgChart1"/>
    <dgm:cxn modelId="{42B18009-DC5D-4155-9A64-40964228745A}" type="presOf" srcId="{05145214-E287-4F23-9FCE-4D94E04B0326}" destId="{E48489FC-BE4F-45F0-BB7E-852406D1D739}" srcOrd="0" destOrd="0" presId="urn:microsoft.com/office/officeart/2005/8/layout/orgChart1"/>
    <dgm:cxn modelId="{DF18B90F-C715-421D-A02D-D810CA8B148B}" srcId="{94F4C638-89B5-498E-8A1A-E3274AA7F24F}" destId="{2595CC8B-9962-4314-99A4-161F03A87483}" srcOrd="5" destOrd="0" parTransId="{C890AB65-BA48-4D81-BAB3-6532E7026818}" sibTransId="{0DBAB784-4ADC-4A3A-A993-A48A1DCBE97C}"/>
    <dgm:cxn modelId="{2E498F12-1179-4EBB-9561-7B8CD9030872}" srcId="{1F796175-D324-46C0-9E37-311E7D3B07F7}" destId="{D22632FF-4052-4BCE-AF87-62F433F8E704}" srcOrd="2" destOrd="0" parTransId="{3FD33911-BB95-45D0-86C8-0953D994B66A}" sibTransId="{537C106A-B25F-46C0-8429-C3530192E345}"/>
    <dgm:cxn modelId="{CB8D8816-CFA0-4A4E-82FF-A1F131233CCF}" type="presOf" srcId="{94F4C638-89B5-498E-8A1A-E3274AA7F24F}" destId="{399E4448-A473-4DA2-BDDB-594346FEF9F3}" srcOrd="1" destOrd="0" presId="urn:microsoft.com/office/officeart/2005/8/layout/orgChart1"/>
    <dgm:cxn modelId="{D180A718-5D1C-4E36-B42F-CF0A4E68195F}" type="presOf" srcId="{23A35F72-E4C5-447B-811B-90B973F2B681}" destId="{BB470A42-49A7-4D46-B750-44D3A3A21841}" srcOrd="1" destOrd="0" presId="urn:microsoft.com/office/officeart/2005/8/layout/orgChart1"/>
    <dgm:cxn modelId="{9894D419-3CDD-409E-904E-345C57E09F8B}" type="presOf" srcId="{5A467097-7214-4251-B4E0-E5A3FFB383BD}" destId="{90CA6859-6648-495F-9D5E-A8653E3CEE13}" srcOrd="0" destOrd="0" presId="urn:microsoft.com/office/officeart/2005/8/layout/orgChart1"/>
    <dgm:cxn modelId="{C2E3191C-3865-4A2F-934F-EA097A092380}" type="presOf" srcId="{0C92973D-6834-4529-927B-B7EBDB6B47F8}" destId="{17BCA04F-C869-43C5-8155-9AFE26987E84}" srcOrd="0" destOrd="0" presId="urn:microsoft.com/office/officeart/2005/8/layout/orgChart1"/>
    <dgm:cxn modelId="{C48BED1E-C731-4246-AC5F-1DDC92ECA2AF}" srcId="{0C92973D-6834-4529-927B-B7EBDB6B47F8}" destId="{76574947-F221-4FD5-97EF-369D62023D08}" srcOrd="2" destOrd="0" parTransId="{05145214-E287-4F23-9FCE-4D94E04B0326}" sibTransId="{9C2DAAF4-BC10-489F-8467-398309CE5DD8}"/>
    <dgm:cxn modelId="{F1ED501F-5FCE-4246-A43C-61B881D2C9F2}" srcId="{94F4C638-89B5-498E-8A1A-E3274AA7F24F}" destId="{9D684870-4377-493C-98E2-1567BE8D2F94}" srcOrd="6" destOrd="0" parTransId="{D1550600-EA30-4EB0-99B7-BC60668EBAB4}" sibTransId="{1D4CC3D7-436D-45E3-8E4D-FD93DBCAADC8}"/>
    <dgm:cxn modelId="{2AE18625-C59D-4843-8609-790E9D328799}" type="presOf" srcId="{7655840B-2E45-4812-A65A-6B5778CD18E1}" destId="{5975855C-8C40-437F-8D15-517B0DD214A6}" srcOrd="0" destOrd="0" presId="urn:microsoft.com/office/officeart/2005/8/layout/orgChart1"/>
    <dgm:cxn modelId="{C734E626-1DB3-4EE1-BE0F-5E6E61776962}" type="presOf" srcId="{6E8CC05C-C447-4F03-A5F4-4E4E763CFC28}" destId="{D3DBF9AC-E820-48A6-BDDA-B022981D2192}" srcOrd="0" destOrd="0" presId="urn:microsoft.com/office/officeart/2005/8/layout/orgChart1"/>
    <dgm:cxn modelId="{961D3C27-AC06-470B-8FDB-BB28040A9BC9}" type="presOf" srcId="{2EDB784F-DA71-4482-84BE-0DEE1D7F1F84}" destId="{5AF02579-95C5-4D33-9C78-106C5DCCEE2F}" srcOrd="1" destOrd="0" presId="urn:microsoft.com/office/officeart/2005/8/layout/orgChart1"/>
    <dgm:cxn modelId="{2B387F29-659C-418A-9771-21629D495A14}" type="presOf" srcId="{2B77BAE3-B270-4541-80D0-888BBCA6CCF5}" destId="{34F66BA8-940D-40A5-8BC2-D71132E19498}" srcOrd="0" destOrd="0" presId="urn:microsoft.com/office/officeart/2005/8/layout/orgChart1"/>
    <dgm:cxn modelId="{16B6E92A-F9F1-43D5-8117-BA66CB24ADA5}" type="presOf" srcId="{0C92973D-6834-4529-927B-B7EBDB6B47F8}" destId="{A0203A8A-8A68-4432-9286-CA4DDF6344A8}" srcOrd="1" destOrd="0" presId="urn:microsoft.com/office/officeart/2005/8/layout/orgChart1"/>
    <dgm:cxn modelId="{8AA0622B-56E9-4EE3-8998-52C72CDAB136}" type="presOf" srcId="{19E43257-64F1-45D8-A25C-50DEACAF5A55}" destId="{3F7C5AD0-B6BE-4E82-8259-7EC5543CC2FE}" srcOrd="0" destOrd="0" presId="urn:microsoft.com/office/officeart/2005/8/layout/orgChart1"/>
    <dgm:cxn modelId="{EE275E2C-B1B3-481F-A53C-5F8F25F3B7B4}" type="presOf" srcId="{CED58089-0D29-4787-A84E-01B2CDC8C2DD}" destId="{0D989906-F42B-458A-AB7D-79428AA16C85}" srcOrd="0" destOrd="0" presId="urn:microsoft.com/office/officeart/2005/8/layout/orgChart1"/>
    <dgm:cxn modelId="{DD9D4C2D-F60D-440B-A264-BED58194BAD5}" type="presOf" srcId="{B8D538A5-F320-4AB0-94AD-708273EC9ED3}" destId="{AFE47F44-3FE0-4863-8CFE-D649C18841E8}" srcOrd="1" destOrd="0" presId="urn:microsoft.com/office/officeart/2005/8/layout/orgChart1"/>
    <dgm:cxn modelId="{E2731233-2B4D-47A5-B89D-7417A026655B}" type="presOf" srcId="{AEFE5E78-913E-48DC-9EC4-DAAA1033F1E5}" destId="{24EDD724-A621-4CA0-8049-65A07B30C99B}" srcOrd="0" destOrd="0" presId="urn:microsoft.com/office/officeart/2005/8/layout/orgChart1"/>
    <dgm:cxn modelId="{E3D51B33-B303-4500-94DC-3F768768A311}" type="presOf" srcId="{1F796175-D324-46C0-9E37-311E7D3B07F7}" destId="{E6AFC804-8D60-4AF7-B390-FC00BD15FFE2}" srcOrd="1" destOrd="0" presId="urn:microsoft.com/office/officeart/2005/8/layout/orgChart1"/>
    <dgm:cxn modelId="{3A3B6737-3EF5-42B2-84D0-861F8A2FD7D5}" srcId="{949C308B-C62C-4FAB-B501-E2857CF5702E}" destId="{1F796175-D324-46C0-9E37-311E7D3B07F7}" srcOrd="1" destOrd="0" parTransId="{CD5C92C4-1DC2-465B-840A-36F56459E9E3}" sibTransId="{E63021E2-54E8-4534-9262-70AB7753ADE5}"/>
    <dgm:cxn modelId="{66567C38-028B-41B2-ACD7-0D7CBBF48644}" type="presOf" srcId="{94F4C638-89B5-498E-8A1A-E3274AA7F24F}" destId="{88E07E5F-8789-434D-B40C-1A9CE31F40F5}" srcOrd="0" destOrd="0" presId="urn:microsoft.com/office/officeart/2005/8/layout/orgChart1"/>
    <dgm:cxn modelId="{714A3D5B-02FC-4129-934F-B02F4DC208CD}" type="presOf" srcId="{29195439-E96C-4270-9949-60A07757B009}" destId="{02984821-DAC1-409A-95E4-61EC360590FE}" srcOrd="0" destOrd="0" presId="urn:microsoft.com/office/officeart/2005/8/layout/orgChart1"/>
    <dgm:cxn modelId="{923EA05C-76C0-4EB2-8938-9D63F34C37F5}" srcId="{2E43D139-A715-475D-A0C4-5C6B7467EE3A}" destId="{F8DDE5F1-0401-4629-AE75-AEAAE0A85968}" srcOrd="0" destOrd="0" parTransId="{97AC73E0-4D79-49BA-8E49-C4093140382D}" sibTransId="{4CE23F89-1AB1-4876-8A0F-EA1172917508}"/>
    <dgm:cxn modelId="{43F7FB60-A638-4B42-898B-19C9324DDFA2}" type="presOf" srcId="{C112E736-ACAC-45CC-8B1C-6DDB9B990A70}" destId="{8FB7ACD5-F8F6-4387-B94F-4F8FEAEFD20F}" srcOrd="1" destOrd="0" presId="urn:microsoft.com/office/officeart/2005/8/layout/orgChart1"/>
    <dgm:cxn modelId="{29E48061-9E67-4C5A-A717-8D7BF0D8F87E}" type="presOf" srcId="{68091CA3-2D43-4A39-A534-5D0825817ABC}" destId="{32C8D5F0-75B6-4D4F-80D6-6CE6295BF998}" srcOrd="0" destOrd="0" presId="urn:microsoft.com/office/officeart/2005/8/layout/orgChart1"/>
    <dgm:cxn modelId="{15B5F761-DA2A-4149-89B9-38423815BEAB}" type="presOf" srcId="{39ABA8BC-9046-4271-BB50-C95DE336FE59}" destId="{976B4393-087A-49AB-A7E9-DAFD96258179}" srcOrd="0" destOrd="0" presId="urn:microsoft.com/office/officeart/2005/8/layout/orgChart1"/>
    <dgm:cxn modelId="{A77A5345-1D8C-4C53-9A0A-88057A248185}" srcId="{94F4C638-89B5-498E-8A1A-E3274AA7F24F}" destId="{B8D538A5-F320-4AB0-94AD-708273EC9ED3}" srcOrd="2" destOrd="0" parTransId="{C4C90EF8-5D4C-42CC-ABB4-26DD202D8F9D}" sibTransId="{89B76DFA-898F-415D-A579-44EC64A27A97}"/>
    <dgm:cxn modelId="{FB538245-16AB-42E0-AF4B-A562E9CCF12F}" srcId="{0C92973D-6834-4529-927B-B7EBDB6B47F8}" destId="{D7582C82-995D-4D07-9E4B-9870E97EF732}" srcOrd="3" destOrd="0" parTransId="{2B77BAE3-B270-4541-80D0-888BBCA6CCF5}" sibTransId="{36381D05-0C68-4D38-A9DA-69B47C84E58F}"/>
    <dgm:cxn modelId="{2E1E8166-4936-4010-B3BE-5EFB023C0A28}" type="presOf" srcId="{EC20A0C8-1A31-47D3-8013-6DD08033C61F}" destId="{F68B78CF-2FAA-4969-8F19-AE7C69922E65}" srcOrd="0" destOrd="0" presId="urn:microsoft.com/office/officeart/2005/8/layout/orgChart1"/>
    <dgm:cxn modelId="{96E0D846-20A0-42AD-8613-DFC7B9790FB1}" type="presOf" srcId="{540BFAAA-4417-44F4-A7DE-F8E720775060}" destId="{65C9FE51-03A0-429A-AB46-F13B3FAE4252}" srcOrd="0" destOrd="0" presId="urn:microsoft.com/office/officeart/2005/8/layout/orgChart1"/>
    <dgm:cxn modelId="{3C5DA147-9359-43E8-992E-3A30745F49D3}" type="presOf" srcId="{2E43D139-A715-475D-A0C4-5C6B7467EE3A}" destId="{2D7AB8E0-9C32-4AD9-A167-3496AA5CF24A}" srcOrd="1" destOrd="0" presId="urn:microsoft.com/office/officeart/2005/8/layout/orgChart1"/>
    <dgm:cxn modelId="{9E9A726A-AC7E-48B9-A8D3-DE1A69957ED1}" type="presOf" srcId="{F8DDE5F1-0401-4629-AE75-AEAAE0A85968}" destId="{726698E8-716A-49E6-B2D7-33D52CEAE789}" srcOrd="1" destOrd="0" presId="urn:microsoft.com/office/officeart/2005/8/layout/orgChart1"/>
    <dgm:cxn modelId="{B7368B6A-EA50-4C3F-B383-74D52755D57D}" type="presOf" srcId="{DF87EF6A-FA1C-4889-AAFC-B1B561A4BA11}" destId="{CD98DA2A-CC23-401C-BA6D-A5967CA5CA3B}" srcOrd="0" destOrd="0" presId="urn:microsoft.com/office/officeart/2005/8/layout/orgChart1"/>
    <dgm:cxn modelId="{443FEE6C-78A5-4E1C-92EE-7A55B4C86497}" srcId="{949C308B-C62C-4FAB-B501-E2857CF5702E}" destId="{2E43D139-A715-475D-A0C4-5C6B7467EE3A}" srcOrd="0" destOrd="0" parTransId="{89468AAD-9009-43AC-B2DD-9F73CFFDD0E7}" sibTransId="{8C58E152-E01D-44CD-869B-5556FFB6CA84}"/>
    <dgm:cxn modelId="{5E37FA6C-1BD7-4DF7-AF96-337613151144}" type="presOf" srcId="{B8D538A5-F320-4AB0-94AD-708273EC9ED3}" destId="{83AF9B1E-B53C-4F30-93DB-B06DA404BE8D}" srcOrd="0" destOrd="0" presId="urn:microsoft.com/office/officeart/2005/8/layout/orgChart1"/>
    <dgm:cxn modelId="{9D0B4A4E-F627-47B9-BE59-BFAC9CC12C4F}" type="presOf" srcId="{76574947-F221-4FD5-97EF-369D62023D08}" destId="{96B194EC-D010-4B3B-A119-B947D86416A3}" srcOrd="0" destOrd="0" presId="urn:microsoft.com/office/officeart/2005/8/layout/orgChart1"/>
    <dgm:cxn modelId="{6B3E6C6E-7739-41A6-9183-D376A683813F}" type="presOf" srcId="{384D8D03-713A-4854-B014-5CC14ED29678}" destId="{E9B22AA2-AE4F-4BCC-9E9B-A2FC8FF51499}" srcOrd="1" destOrd="0" presId="urn:microsoft.com/office/officeart/2005/8/layout/orgChart1"/>
    <dgm:cxn modelId="{1C2AAF70-2924-433E-99C7-F519E513A2D3}" srcId="{F4338355-7D16-476D-9EE0-9D2488F75621}" destId="{949C308B-C62C-4FAB-B501-E2857CF5702E}" srcOrd="0" destOrd="0" parTransId="{746AD15C-E87E-4B91-BA58-80B37BEDAAA2}" sibTransId="{5A7A6F15-18A9-489B-893C-42545A18845E}"/>
    <dgm:cxn modelId="{871CA451-1689-46F6-837A-EF4AE3CB5ED3}" type="presOf" srcId="{9D684870-4377-493C-98E2-1567BE8D2F94}" destId="{D0399D90-49BB-4437-9711-EA257E30EF6C}" srcOrd="0" destOrd="0" presId="urn:microsoft.com/office/officeart/2005/8/layout/orgChart1"/>
    <dgm:cxn modelId="{A4361056-627E-4842-AD01-E49CC75CBF43}" type="presOf" srcId="{B16542E9-F77F-4EDD-9588-CC9D3EA569B4}" destId="{8D8F966E-CEC9-41F3-833B-D4287386A1D0}" srcOrd="0" destOrd="0" presId="urn:microsoft.com/office/officeart/2005/8/layout/orgChart1"/>
    <dgm:cxn modelId="{3CF97B56-03CB-4ADE-A1E0-68C15D00E94B}" srcId="{1F796175-D324-46C0-9E37-311E7D3B07F7}" destId="{3D6AA294-D43D-40C7-9B79-C97138E49E47}" srcOrd="1" destOrd="0" parTransId="{8AF556D0-2A94-4795-9ABA-0663D2BB1218}" sibTransId="{A97D658E-09E7-41D4-B2E7-93E779B12A06}"/>
    <dgm:cxn modelId="{6755B257-0AE3-45EC-AFA4-4812C44F841D}" srcId="{0C92973D-6834-4529-927B-B7EBDB6B47F8}" destId="{68091CA3-2D43-4A39-A534-5D0825817ABC}" srcOrd="0" destOrd="0" parTransId="{7655840B-2E45-4812-A65A-6B5778CD18E1}" sibTransId="{674302FF-15E9-4674-9BCC-CCB7CA7CEACE}"/>
    <dgm:cxn modelId="{50440A79-95E6-43FE-990B-555D3C99892B}" type="presOf" srcId="{68091CA3-2D43-4A39-A534-5D0825817ABC}" destId="{8A9594D4-381A-4D53-A46E-0EEC79A41B88}" srcOrd="1" destOrd="0" presId="urn:microsoft.com/office/officeart/2005/8/layout/orgChart1"/>
    <dgm:cxn modelId="{FAF43B59-0A20-4CD3-8235-193814C8A91D}" type="presOf" srcId="{97AC73E0-4D79-49BA-8E49-C4093140382D}" destId="{B7B750C6-A879-4354-A9AD-EFE72BF89939}" srcOrd="0" destOrd="0" presId="urn:microsoft.com/office/officeart/2005/8/layout/orgChart1"/>
    <dgm:cxn modelId="{9A446359-F338-4FFA-9C88-F117729D6FDE}" srcId="{2EDB784F-DA71-4482-84BE-0DEE1D7F1F84}" destId="{C2E08422-8F4A-46FF-9C71-7D8FEFC90EF8}" srcOrd="1" destOrd="0" parTransId="{DF87EF6A-FA1C-4889-AAFC-B1B561A4BA11}" sibTransId="{0461FA03-3F58-4D97-BD4A-59276C1AD1C4}"/>
    <dgm:cxn modelId="{D577ED79-510B-4C23-83A0-A5F906F27424}" type="presOf" srcId="{89468AAD-9009-43AC-B2DD-9F73CFFDD0E7}" destId="{0B0F7B78-7627-4EEB-82BB-74BFDDB94133}" srcOrd="0" destOrd="0" presId="urn:microsoft.com/office/officeart/2005/8/layout/orgChart1"/>
    <dgm:cxn modelId="{5F6B0C7A-A554-42AA-9F5C-155B863A0ADC}" type="presOf" srcId="{29195439-E96C-4270-9949-60A07757B009}" destId="{73FC16AA-4DFA-438F-B9FD-EDC85043064D}" srcOrd="1" destOrd="0" presId="urn:microsoft.com/office/officeart/2005/8/layout/orgChart1"/>
    <dgm:cxn modelId="{6D8C9D5A-C1CB-43D8-A63C-B182A949D853}" srcId="{949C308B-C62C-4FAB-B501-E2857CF5702E}" destId="{0C92973D-6834-4529-927B-B7EBDB6B47F8}" srcOrd="3" destOrd="0" parTransId="{60287833-F507-4046-8E89-DEE1D337B1A2}" sibTransId="{9BDF2601-53FE-496D-8F76-329FBB62EC8B}"/>
    <dgm:cxn modelId="{5BCC3B7B-AAF2-4618-A350-83BFE29C2D90}" type="presOf" srcId="{F8DDE5F1-0401-4629-AE75-AEAAE0A85968}" destId="{DCAE5A9D-6111-4B3A-80C1-5AB9F881D88C}" srcOrd="0" destOrd="0" presId="urn:microsoft.com/office/officeart/2005/8/layout/orgChart1"/>
    <dgm:cxn modelId="{9E1CF17B-D7F8-4C52-AAC6-5B12F851D558}" type="presOf" srcId="{1F796175-D324-46C0-9E37-311E7D3B07F7}" destId="{A7D93FAC-BF90-41F0-8472-B8899A5BDF2B}" srcOrd="0" destOrd="0" presId="urn:microsoft.com/office/officeart/2005/8/layout/orgChart1"/>
    <dgm:cxn modelId="{D2FA5E7E-A0C2-4122-88A1-14B97C2C5CE5}" srcId="{94F4C638-89B5-498E-8A1A-E3274AA7F24F}" destId="{29195439-E96C-4270-9949-60A07757B009}" srcOrd="1" destOrd="0" parTransId="{B16542E9-F77F-4EDD-9588-CC9D3EA569B4}" sibTransId="{E051AF97-0D68-436F-B86D-217B5C255110}"/>
    <dgm:cxn modelId="{44BAE27E-C747-4461-A117-B8B41F69F8C9}" type="presOf" srcId="{4749D525-F786-42B9-8695-EC20F17CABC4}" destId="{4BA49E48-6A1C-4786-9800-2FFEF7DB40E6}" srcOrd="0" destOrd="0" presId="urn:microsoft.com/office/officeart/2005/8/layout/orgChart1"/>
    <dgm:cxn modelId="{9659017F-7E12-426C-99C6-BCB8D53F4F31}" srcId="{2EDB784F-DA71-4482-84BE-0DEE1D7F1F84}" destId="{CED58089-0D29-4787-A84E-01B2CDC8C2DD}" srcOrd="0" destOrd="0" parTransId="{7A80C8CA-2405-45A5-8676-2D4EEA7B4434}" sibTransId="{5B9B4FDE-6E5B-4BD3-BC64-37082B14D7C2}"/>
    <dgm:cxn modelId="{AAD60980-0C11-44D1-8CBB-B82BF131E7CB}" type="presOf" srcId="{949C308B-C62C-4FAB-B501-E2857CF5702E}" destId="{FCE0B953-8249-4028-870F-765F846775C4}" srcOrd="0" destOrd="0" presId="urn:microsoft.com/office/officeart/2005/8/layout/orgChart1"/>
    <dgm:cxn modelId="{6416D281-086A-44EF-8643-14219AB6B9D8}" type="presOf" srcId="{949C308B-C62C-4FAB-B501-E2857CF5702E}" destId="{0B7C3C2B-769B-48F6-ABAE-9A681F46D521}" srcOrd="1" destOrd="0" presId="urn:microsoft.com/office/officeart/2005/8/layout/orgChart1"/>
    <dgm:cxn modelId="{3C889C82-62F4-487A-9C8A-1B154D8C7C7A}" type="presOf" srcId="{540BFAAA-4417-44F4-A7DE-F8E720775060}" destId="{00739B92-E4B6-47CA-B726-CD7CDAE97D24}" srcOrd="1" destOrd="0" presId="urn:microsoft.com/office/officeart/2005/8/layout/orgChart1"/>
    <dgm:cxn modelId="{7254FE82-A9F8-4DF3-B83B-BD58232E3664}" type="presOf" srcId="{D7582C82-995D-4D07-9E4B-9870E97EF732}" destId="{C800B733-5DB8-4960-9B0C-475CC6F5EE4E}" srcOrd="1" destOrd="0" presId="urn:microsoft.com/office/officeart/2005/8/layout/orgChart1"/>
    <dgm:cxn modelId="{305A0983-77A5-49D3-AC18-1B4F6354EA1E}" type="presOf" srcId="{9D684870-4377-493C-98E2-1567BE8D2F94}" destId="{9D5099AA-6B3C-4D70-AE43-C83A1127B2F6}" srcOrd="1" destOrd="0" presId="urn:microsoft.com/office/officeart/2005/8/layout/orgChart1"/>
    <dgm:cxn modelId="{7F634E84-7DDD-4928-9D47-8865FA4DA735}" srcId="{1F796175-D324-46C0-9E37-311E7D3B07F7}" destId="{6E8CC05C-C447-4F03-A5F4-4E4E763CFC28}" srcOrd="0" destOrd="0" parTransId="{31FF2B54-CE41-4B3E-85ED-B2CF122E766E}" sibTransId="{AFC513E3-CA6B-4DD8-A04F-4D508C7F7EB1}"/>
    <dgm:cxn modelId="{906D6085-4032-4B20-9084-250AA3DEEE55}" srcId="{949C308B-C62C-4FAB-B501-E2857CF5702E}" destId="{94F4C638-89B5-498E-8A1A-E3274AA7F24F}" srcOrd="2" destOrd="0" parTransId="{19E43257-64F1-45D8-A25C-50DEACAF5A55}" sibTransId="{6F97C5B3-43B4-4752-A60A-101B3B3F44D1}"/>
    <dgm:cxn modelId="{54297687-978B-4896-ABBB-C8C5638CE58C}" type="presOf" srcId="{2E43D139-A715-475D-A0C4-5C6B7467EE3A}" destId="{CC0353A4-5440-4CD0-826B-CF6919F4D54E}" srcOrd="0" destOrd="0" presId="urn:microsoft.com/office/officeart/2005/8/layout/orgChart1"/>
    <dgm:cxn modelId="{07C63489-CC6C-4EDF-8BA2-530FFA17BD01}" type="presOf" srcId="{76574947-F221-4FD5-97EF-369D62023D08}" destId="{B81A1688-3B51-498A-8AB8-8E30EC0D5BDB}" srcOrd="1" destOrd="0" presId="urn:microsoft.com/office/officeart/2005/8/layout/orgChart1"/>
    <dgm:cxn modelId="{837DC18A-2576-47C9-A849-2F11E47B19A6}" type="presOf" srcId="{384D8D03-713A-4854-B014-5CC14ED29678}" destId="{DCCB0D39-6D46-4C0D-8401-010C4491416B}" srcOrd="0" destOrd="0" presId="urn:microsoft.com/office/officeart/2005/8/layout/orgChart1"/>
    <dgm:cxn modelId="{313BC48A-7C80-49A2-9367-A23BF98F1BF7}" srcId="{949C308B-C62C-4FAB-B501-E2857CF5702E}" destId="{2EDB784F-DA71-4482-84BE-0DEE1D7F1F84}" srcOrd="4" destOrd="0" parTransId="{AEFE5E78-913E-48DC-9EC4-DAAA1033F1E5}" sibTransId="{1F9016C1-7926-4D7A-94D5-E1191731732A}"/>
    <dgm:cxn modelId="{FC93E38A-15A8-448B-BC2F-6ED4DB75E68C}" type="presOf" srcId="{C4C90EF8-5D4C-42CC-ABB4-26DD202D8F9D}" destId="{1D91CD10-1F10-4D78-8812-2138577B4C72}" srcOrd="0" destOrd="0" presId="urn:microsoft.com/office/officeart/2005/8/layout/orgChart1"/>
    <dgm:cxn modelId="{6CFC408F-078B-4559-9D7C-A2108EBE5603}" type="presOf" srcId="{3D6AA294-D43D-40C7-9B79-C97138E49E47}" destId="{13D8FE3E-C533-4324-BCDC-9D4241774EFC}" srcOrd="1" destOrd="0" presId="urn:microsoft.com/office/officeart/2005/8/layout/orgChart1"/>
    <dgm:cxn modelId="{83130E96-3B16-47FC-A27F-CBF6DD7A58A5}" type="presOf" srcId="{6E8CC05C-C447-4F03-A5F4-4E4E763CFC28}" destId="{1EB5BCD9-E191-4E9F-87F4-25CA9F5E9803}" srcOrd="1" destOrd="0" presId="urn:microsoft.com/office/officeart/2005/8/layout/orgChart1"/>
    <dgm:cxn modelId="{51D1629D-35E7-4155-B2AE-C09CD4F61C8C}" type="presOf" srcId="{35B0D4F1-CF9F-4333-AF1D-9E0882551E9E}" destId="{33876AB0-5A65-4A9B-AF83-630B143DCFA3}" srcOrd="0" destOrd="0" presId="urn:microsoft.com/office/officeart/2005/8/layout/orgChart1"/>
    <dgm:cxn modelId="{A6D2B5A0-7904-4279-9265-0594FA715A35}" type="presOf" srcId="{8AF556D0-2A94-4795-9ABA-0663D2BB1218}" destId="{21E9F81F-3EED-450F-9088-11EA096B5291}" srcOrd="0" destOrd="0" presId="urn:microsoft.com/office/officeart/2005/8/layout/orgChart1"/>
    <dgm:cxn modelId="{97049FA1-B107-4183-B1D5-56FD37C34A28}" type="presOf" srcId="{C2E08422-8F4A-46FF-9C71-7D8FEFC90EF8}" destId="{6A850080-F497-49FF-8EEA-A8EF0A97457B}" srcOrd="1" destOrd="0" presId="urn:microsoft.com/office/officeart/2005/8/layout/orgChart1"/>
    <dgm:cxn modelId="{C27422A4-4C23-4562-BA12-430AE22D388D}" type="presOf" srcId="{6ED17ED1-C39D-438F-A767-25AFB6CB3AD3}" destId="{C480C5D1-B2EC-4A47-A238-5793DC3984D3}" srcOrd="0" destOrd="0" presId="urn:microsoft.com/office/officeart/2005/8/layout/orgChart1"/>
    <dgm:cxn modelId="{F77CF1A7-CA9A-461B-A896-DC46C79AB17D}" type="presOf" srcId="{68420274-DB54-4ACA-948E-16550A05D008}" destId="{BC6DDE9B-8872-4086-B7E1-054DA8CCA7B8}" srcOrd="0" destOrd="0" presId="urn:microsoft.com/office/officeart/2005/8/layout/orgChart1"/>
    <dgm:cxn modelId="{B27C8BA9-D28C-4171-93F6-89ABA953688C}" type="presOf" srcId="{23A35F72-E4C5-447B-811B-90B973F2B681}" destId="{655E2103-AF44-4CFA-B9F9-77D75772326B}" srcOrd="0" destOrd="0" presId="urn:microsoft.com/office/officeart/2005/8/layout/orgChart1"/>
    <dgm:cxn modelId="{03C0BEA9-4EB0-4E46-9FC8-F0853FB00D03}" srcId="{94F4C638-89B5-498E-8A1A-E3274AA7F24F}" destId="{23A35F72-E4C5-447B-811B-90B973F2B681}" srcOrd="4" destOrd="0" parTransId="{68420274-DB54-4ACA-948E-16550A05D008}" sibTransId="{F48838BD-15AE-44AB-86AB-FFE954A31491}"/>
    <dgm:cxn modelId="{3050D7B2-7965-4C6C-A066-2BC5DEDE59AD}" type="presOf" srcId="{7A80C8CA-2405-45A5-8676-2D4EEA7B4434}" destId="{B43A9059-AE88-4F6E-AC3B-A4BC51B55E66}" srcOrd="0" destOrd="0" presId="urn:microsoft.com/office/officeart/2005/8/layout/orgChart1"/>
    <dgm:cxn modelId="{7D82E0B7-1766-4606-9788-E6BACDF20A88}" type="presOf" srcId="{2ABB4A23-8495-4C94-B979-A399F2446CE5}" destId="{8E8595A8-0019-4B0D-B9BD-054D9CE2B59D}" srcOrd="0" destOrd="0" presId="urn:microsoft.com/office/officeart/2005/8/layout/orgChart1"/>
    <dgm:cxn modelId="{2DB249B9-4C79-44B0-B6B7-5D6A1A8D6713}" srcId="{94F4C638-89B5-498E-8A1A-E3274AA7F24F}" destId="{540BFAAA-4417-44F4-A7DE-F8E720775060}" srcOrd="0" destOrd="0" parTransId="{EC20A0C8-1A31-47D3-8013-6DD08033C61F}" sibTransId="{274F3FB9-D87B-46BB-A06F-1C8889CFBCF6}"/>
    <dgm:cxn modelId="{852454BA-119F-4E5C-8D8C-894AC24DF378}" type="presOf" srcId="{FDB47FCE-25B9-4467-A55F-4C384F5CBF20}" destId="{C1337D71-1F79-4EE8-9193-3A52DBFD1C2D}" srcOrd="0" destOrd="0" presId="urn:microsoft.com/office/officeart/2005/8/layout/orgChart1"/>
    <dgm:cxn modelId="{D047E5BA-CE1E-469E-B370-45101E421211}" type="presOf" srcId="{A808BCCB-0C6E-4061-BECF-A6738C0A0493}" destId="{3B1AB9C5-6A68-4735-802B-B96B61E7ADE7}" srcOrd="0" destOrd="0" presId="urn:microsoft.com/office/officeart/2005/8/layout/orgChart1"/>
    <dgm:cxn modelId="{AD0030BC-FD7C-4307-897A-CBB56E10C6E7}" srcId="{0C92973D-6834-4529-927B-B7EBDB6B47F8}" destId="{384D8D03-713A-4854-B014-5CC14ED29678}" srcOrd="1" destOrd="0" parTransId="{FF77EC85-9D37-41EE-BC68-0ED8309A9955}" sibTransId="{45F82054-993A-4FDE-8040-49D8CF93E9DC}"/>
    <dgm:cxn modelId="{45E772BC-BC05-495D-AFBF-6F705AB09CA7}" type="presOf" srcId="{FF77EC85-9D37-41EE-BC68-0ED8309A9955}" destId="{B089F065-0708-4259-96F6-80A4B6B0B7E9}" srcOrd="0" destOrd="0" presId="urn:microsoft.com/office/officeart/2005/8/layout/orgChart1"/>
    <dgm:cxn modelId="{F2EF4BC0-275E-4EDE-BB03-B91D614E8C3B}" type="presOf" srcId="{D22632FF-4052-4BCE-AF87-62F433F8E704}" destId="{503E8758-5599-4520-9236-6D22CFA1C999}" srcOrd="0" destOrd="0" presId="urn:microsoft.com/office/officeart/2005/8/layout/orgChart1"/>
    <dgm:cxn modelId="{F5309EC3-79E5-4885-80CE-CC9B6233FF7A}" type="presOf" srcId="{4749D525-F786-42B9-8695-EC20F17CABC4}" destId="{35F5619B-8219-4EFA-85ED-AAAB09E32AEE}" srcOrd="1" destOrd="0" presId="urn:microsoft.com/office/officeart/2005/8/layout/orgChart1"/>
    <dgm:cxn modelId="{ABAA90C5-3790-415A-9676-73CF0D9F0A11}" srcId="{1F796175-D324-46C0-9E37-311E7D3B07F7}" destId="{C112E736-ACAC-45CC-8B1C-6DDB9B990A70}" srcOrd="3" destOrd="0" parTransId="{5A467097-7214-4251-B4E0-E5A3FFB383BD}" sibTransId="{B39F3874-2353-484A-B166-365E7607ADDC}"/>
    <dgm:cxn modelId="{CBF56BC7-8C87-4674-9E44-5E364F6D1471}" type="presOf" srcId="{CED58089-0D29-4787-A84E-01B2CDC8C2DD}" destId="{C703CD54-0F52-4782-A742-9E427F902792}" srcOrd="1" destOrd="0" presId="urn:microsoft.com/office/officeart/2005/8/layout/orgChart1"/>
    <dgm:cxn modelId="{DE70F0C9-BBBA-48E0-BD1E-A37A760E1781}" type="presOf" srcId="{2595CC8B-9962-4314-99A4-161F03A87483}" destId="{B3CC3F9F-8908-4B82-AF8A-752F551B125E}" srcOrd="0" destOrd="0" presId="urn:microsoft.com/office/officeart/2005/8/layout/orgChart1"/>
    <dgm:cxn modelId="{46E278CB-E638-4A04-A52C-D083995CCACB}" type="presOf" srcId="{C112E736-ACAC-45CC-8B1C-6DDB9B990A70}" destId="{51F68CE3-91C9-4511-BF35-BD48A6E92E66}" srcOrd="0" destOrd="0" presId="urn:microsoft.com/office/officeart/2005/8/layout/orgChart1"/>
    <dgm:cxn modelId="{2AFB99CE-C1B4-43A9-8F28-B6A7D014689E}" type="presOf" srcId="{A808BCCB-0C6E-4061-BECF-A6738C0A0493}" destId="{039F9A2C-0F68-45C5-A1DE-C2C0171B0C20}" srcOrd="1" destOrd="0" presId="urn:microsoft.com/office/officeart/2005/8/layout/orgChart1"/>
    <dgm:cxn modelId="{A867D9CF-767D-4BE4-A1DF-4E5F826C6A39}" type="presOf" srcId="{D1550600-EA30-4EB0-99B7-BC60668EBAB4}" destId="{094FF462-FB51-4AB1-805D-0E24C8B93D70}" srcOrd="0" destOrd="0" presId="urn:microsoft.com/office/officeart/2005/8/layout/orgChart1"/>
    <dgm:cxn modelId="{413917D0-D344-471D-87A8-14BE4A567211}" type="presOf" srcId="{CD5C92C4-1DC2-465B-840A-36F56459E9E3}" destId="{164BFB8D-B7BC-4C50-9948-A498345272EB}" srcOrd="0" destOrd="0" presId="urn:microsoft.com/office/officeart/2005/8/layout/orgChart1"/>
    <dgm:cxn modelId="{71366DD3-300C-46C7-AD49-1127CACF79F2}" type="presOf" srcId="{D22632FF-4052-4BCE-AF87-62F433F8E704}" destId="{80C93955-3E19-455E-8150-1AF436F1F5C9}" srcOrd="1" destOrd="0" presId="urn:microsoft.com/office/officeart/2005/8/layout/orgChart1"/>
    <dgm:cxn modelId="{B4FD3DD7-9872-4407-9651-C2F83519E857}" type="presOf" srcId="{2EDB784F-DA71-4482-84BE-0DEE1D7F1F84}" destId="{53292B96-074D-4DCA-95FE-EC64333E1A3E}" srcOrd="0" destOrd="0" presId="urn:microsoft.com/office/officeart/2005/8/layout/orgChart1"/>
    <dgm:cxn modelId="{27C4DAD7-B96A-4970-B4C2-DAE095CBB1BD}" type="presOf" srcId="{39ABA8BC-9046-4271-BB50-C95DE336FE59}" destId="{7168FF05-A0AE-476F-AC33-AF7140E94E4B}" srcOrd="1" destOrd="0" presId="urn:microsoft.com/office/officeart/2005/8/layout/orgChart1"/>
    <dgm:cxn modelId="{08C0DCD9-32AB-4605-9B52-41406A4B9F82}" type="presOf" srcId="{3FD33911-BB95-45D0-86C8-0953D994B66A}" destId="{1CB7EA4A-9685-412F-A705-C6F61FABD9C7}" srcOrd="0" destOrd="0" presId="urn:microsoft.com/office/officeart/2005/8/layout/orgChart1"/>
    <dgm:cxn modelId="{004BBBDB-2579-4DD7-8DFA-DCB575BDB1F1}" type="presOf" srcId="{FDB47FCE-25B9-4467-A55F-4C384F5CBF20}" destId="{6CC5E353-9C49-4B35-B162-525DD12AE403}" srcOrd="1" destOrd="0" presId="urn:microsoft.com/office/officeart/2005/8/layout/orgChart1"/>
    <dgm:cxn modelId="{D2BD65DC-B1EA-41F6-BE5D-5D2A25EB082E}" type="presOf" srcId="{31FF2B54-CE41-4B3E-85ED-B2CF122E766E}" destId="{54BD15A5-B675-4609-B473-0F5000956EA6}" srcOrd="0" destOrd="0" presId="urn:microsoft.com/office/officeart/2005/8/layout/orgChart1"/>
    <dgm:cxn modelId="{EDD964E1-9614-4236-B436-204F45D5E816}" srcId="{94F4C638-89B5-498E-8A1A-E3274AA7F24F}" destId="{FDB47FCE-25B9-4467-A55F-4C384F5CBF20}" srcOrd="3" destOrd="0" parTransId="{35B0D4F1-CF9F-4333-AF1D-9E0882551E9E}" sibTransId="{132D559A-079A-4E57-9A5B-F85070588B78}"/>
    <dgm:cxn modelId="{6DE635E2-897F-4A2C-BEDF-926D773C5713}" srcId="{949C308B-C62C-4FAB-B501-E2857CF5702E}" destId="{A808BCCB-0C6E-4061-BECF-A6738C0A0493}" srcOrd="5" destOrd="0" parTransId="{DE812DD8-79F1-4973-A578-1EBBCD47B290}" sibTransId="{23555322-A409-4929-B163-4C6C142833CC}"/>
    <dgm:cxn modelId="{1CCA62E5-2228-4418-9558-C2C29D520A09}" srcId="{2E43D139-A715-475D-A0C4-5C6B7467EE3A}" destId="{39ABA8BC-9046-4271-BB50-C95DE336FE59}" srcOrd="2" destOrd="0" parTransId="{6ED17ED1-C39D-438F-A767-25AFB6CB3AD3}" sibTransId="{38CA4187-344B-4A71-B4E8-4EF195C7F426}"/>
    <dgm:cxn modelId="{E6F100E7-F9B3-494A-B823-94A6C1DFEEE3}" type="presOf" srcId="{D7582C82-995D-4D07-9E4B-9870E97EF732}" destId="{E7EF4EF3-A461-4DCD-A5EE-B18123E9138B}" srcOrd="0" destOrd="0" presId="urn:microsoft.com/office/officeart/2005/8/layout/orgChart1"/>
    <dgm:cxn modelId="{DBB012EF-A77E-4F8B-822B-84500628D39A}" type="presOf" srcId="{3D6AA294-D43D-40C7-9B79-C97138E49E47}" destId="{30CAD707-B8AA-4EEA-858C-80E0A89FE58E}" srcOrd="0" destOrd="0" presId="urn:microsoft.com/office/officeart/2005/8/layout/orgChart1"/>
    <dgm:cxn modelId="{10F793F0-D86B-406D-9F02-AEB8CE8B22D1}" type="presOf" srcId="{F4338355-7D16-476D-9EE0-9D2488F75621}" destId="{F9799A17-989F-4EDE-ADBC-B5D5A8F33A56}" srcOrd="0" destOrd="0" presId="urn:microsoft.com/office/officeart/2005/8/layout/orgChart1"/>
    <dgm:cxn modelId="{2EC5EBF2-A8A9-42F9-82C7-818391FF8CC5}" srcId="{2E43D139-A715-475D-A0C4-5C6B7467EE3A}" destId="{4749D525-F786-42B9-8695-EC20F17CABC4}" srcOrd="1" destOrd="0" parTransId="{2ABB4A23-8495-4C94-B979-A399F2446CE5}" sibTransId="{C8B1F4ED-8E3A-48F5-B127-FB5F6AC12CA2}"/>
    <dgm:cxn modelId="{EB63D3F3-3B47-4FDA-9C6E-A62595AC2165}" type="presOf" srcId="{DE812DD8-79F1-4973-A578-1EBBCD47B290}" destId="{E23FD052-34F3-4CE1-9544-B298A6C86344}" srcOrd="0" destOrd="0" presId="urn:microsoft.com/office/officeart/2005/8/layout/orgChart1"/>
    <dgm:cxn modelId="{759A07F6-4FCF-4340-ACA8-929C3273E639}" type="presOf" srcId="{60287833-F507-4046-8E89-DEE1D337B1A2}" destId="{86AA9921-312D-4B15-959C-BC91FF27C555}" srcOrd="0" destOrd="0" presId="urn:microsoft.com/office/officeart/2005/8/layout/orgChart1"/>
    <dgm:cxn modelId="{541DD3F7-B7A0-4FE7-9F2A-FBDE8F201286}" type="presOf" srcId="{2595CC8B-9962-4314-99A4-161F03A87483}" destId="{53998510-ACA0-4D7B-9D62-D78CEAE5874A}" srcOrd="1" destOrd="0" presId="urn:microsoft.com/office/officeart/2005/8/layout/orgChart1"/>
    <dgm:cxn modelId="{C982D0F9-F5C8-49CC-8649-80BC15310AF9}" type="presOf" srcId="{C2E08422-8F4A-46FF-9C71-7D8FEFC90EF8}" destId="{FBAFB100-E9B0-4EA3-956D-74B7618C610B}" srcOrd="0" destOrd="0" presId="urn:microsoft.com/office/officeart/2005/8/layout/orgChart1"/>
    <dgm:cxn modelId="{D44782E5-0BCB-4998-B6B9-83F59547B8F4}" type="presParOf" srcId="{F9799A17-989F-4EDE-ADBC-B5D5A8F33A56}" destId="{2E0F3B68-1285-4F00-9458-A1350AF4B699}" srcOrd="0" destOrd="0" presId="urn:microsoft.com/office/officeart/2005/8/layout/orgChart1"/>
    <dgm:cxn modelId="{54C00685-BB16-4E3C-8AB2-57583CA739D8}" type="presParOf" srcId="{2E0F3B68-1285-4F00-9458-A1350AF4B699}" destId="{3A251C6D-3F03-4652-9F5D-BCFF6F5C1243}" srcOrd="0" destOrd="0" presId="urn:microsoft.com/office/officeart/2005/8/layout/orgChart1"/>
    <dgm:cxn modelId="{6EF78768-A04D-45B7-A92A-14FA2BBC7987}" type="presParOf" srcId="{3A251C6D-3F03-4652-9F5D-BCFF6F5C1243}" destId="{FCE0B953-8249-4028-870F-765F846775C4}" srcOrd="0" destOrd="0" presId="urn:microsoft.com/office/officeart/2005/8/layout/orgChart1"/>
    <dgm:cxn modelId="{1CABC6B6-0433-4679-955E-7EF3E1CA57F8}" type="presParOf" srcId="{3A251C6D-3F03-4652-9F5D-BCFF6F5C1243}" destId="{0B7C3C2B-769B-48F6-ABAE-9A681F46D521}" srcOrd="1" destOrd="0" presId="urn:microsoft.com/office/officeart/2005/8/layout/orgChart1"/>
    <dgm:cxn modelId="{ADD30ACA-1C23-473D-B580-17D5FC05D634}" type="presParOf" srcId="{2E0F3B68-1285-4F00-9458-A1350AF4B699}" destId="{59CFF8C7-17E2-46C1-BE4F-7AB30E574B36}" srcOrd="1" destOrd="0" presId="urn:microsoft.com/office/officeart/2005/8/layout/orgChart1"/>
    <dgm:cxn modelId="{9BCB773C-E868-42A6-8705-3F8A6A39C033}" type="presParOf" srcId="{59CFF8C7-17E2-46C1-BE4F-7AB30E574B36}" destId="{0B0F7B78-7627-4EEB-82BB-74BFDDB94133}" srcOrd="0" destOrd="0" presId="urn:microsoft.com/office/officeart/2005/8/layout/orgChart1"/>
    <dgm:cxn modelId="{7D78A230-D51C-4826-978D-E36BEC3B9192}" type="presParOf" srcId="{59CFF8C7-17E2-46C1-BE4F-7AB30E574B36}" destId="{ACFFFCD9-14CD-4DF7-9C40-6C6CA282010A}" srcOrd="1" destOrd="0" presId="urn:microsoft.com/office/officeart/2005/8/layout/orgChart1"/>
    <dgm:cxn modelId="{F8228E29-ACBC-494C-B70B-30DC011ED7AC}" type="presParOf" srcId="{ACFFFCD9-14CD-4DF7-9C40-6C6CA282010A}" destId="{322C382F-8E70-4044-98B4-6B71253B3DB6}" srcOrd="0" destOrd="0" presId="urn:microsoft.com/office/officeart/2005/8/layout/orgChart1"/>
    <dgm:cxn modelId="{777379E1-6781-466E-9E7C-51771480C701}" type="presParOf" srcId="{322C382F-8E70-4044-98B4-6B71253B3DB6}" destId="{CC0353A4-5440-4CD0-826B-CF6919F4D54E}" srcOrd="0" destOrd="0" presId="urn:microsoft.com/office/officeart/2005/8/layout/orgChart1"/>
    <dgm:cxn modelId="{8281AD93-9A02-4973-8917-818DF7DDA54A}" type="presParOf" srcId="{322C382F-8E70-4044-98B4-6B71253B3DB6}" destId="{2D7AB8E0-9C32-4AD9-A167-3496AA5CF24A}" srcOrd="1" destOrd="0" presId="urn:microsoft.com/office/officeart/2005/8/layout/orgChart1"/>
    <dgm:cxn modelId="{D924ED44-0FC2-4AB7-AA2B-A2EADB7E4EFB}" type="presParOf" srcId="{ACFFFCD9-14CD-4DF7-9C40-6C6CA282010A}" destId="{FA639DA5-9A66-485F-9FD8-610D6E7D4A1B}" srcOrd="1" destOrd="0" presId="urn:microsoft.com/office/officeart/2005/8/layout/orgChart1"/>
    <dgm:cxn modelId="{F0BF21AC-495C-419F-9ED6-A68F3BCC4B1A}" type="presParOf" srcId="{FA639DA5-9A66-485F-9FD8-610D6E7D4A1B}" destId="{B7B750C6-A879-4354-A9AD-EFE72BF89939}" srcOrd="0" destOrd="0" presId="urn:microsoft.com/office/officeart/2005/8/layout/orgChart1"/>
    <dgm:cxn modelId="{AA115928-C4DE-41C0-B5B1-38921E9AD0C5}" type="presParOf" srcId="{FA639DA5-9A66-485F-9FD8-610D6E7D4A1B}" destId="{4AFD3FC1-AE5D-4757-930A-CCC5EEC0FB26}" srcOrd="1" destOrd="0" presId="urn:microsoft.com/office/officeart/2005/8/layout/orgChart1"/>
    <dgm:cxn modelId="{83DBB172-D0AE-44CD-BC3D-52419D2E5C1F}" type="presParOf" srcId="{4AFD3FC1-AE5D-4757-930A-CCC5EEC0FB26}" destId="{B17B2E7C-7BA6-4BFF-A865-959317E194F9}" srcOrd="0" destOrd="0" presId="urn:microsoft.com/office/officeart/2005/8/layout/orgChart1"/>
    <dgm:cxn modelId="{F1A79DF3-B7AE-44DA-AE8D-FC3DF5DB8EDC}" type="presParOf" srcId="{B17B2E7C-7BA6-4BFF-A865-959317E194F9}" destId="{DCAE5A9D-6111-4B3A-80C1-5AB9F881D88C}" srcOrd="0" destOrd="0" presId="urn:microsoft.com/office/officeart/2005/8/layout/orgChart1"/>
    <dgm:cxn modelId="{BD782B6F-A4E5-4258-ADCE-C2F1277604FC}" type="presParOf" srcId="{B17B2E7C-7BA6-4BFF-A865-959317E194F9}" destId="{726698E8-716A-49E6-B2D7-33D52CEAE789}" srcOrd="1" destOrd="0" presId="urn:microsoft.com/office/officeart/2005/8/layout/orgChart1"/>
    <dgm:cxn modelId="{D4BAAE94-CDCE-4092-89E8-BD032803F528}" type="presParOf" srcId="{4AFD3FC1-AE5D-4757-930A-CCC5EEC0FB26}" destId="{FADE74BB-67CB-4156-876B-DEEBD087624D}" srcOrd="1" destOrd="0" presId="urn:microsoft.com/office/officeart/2005/8/layout/orgChart1"/>
    <dgm:cxn modelId="{63FCD1AA-400B-4D0C-9017-F08491DC9520}" type="presParOf" srcId="{4AFD3FC1-AE5D-4757-930A-CCC5EEC0FB26}" destId="{53010C6E-FDE3-4894-82C0-DF56AED50A72}" srcOrd="2" destOrd="0" presId="urn:microsoft.com/office/officeart/2005/8/layout/orgChart1"/>
    <dgm:cxn modelId="{130A6948-FBB2-4019-9151-ECF767D09E98}" type="presParOf" srcId="{FA639DA5-9A66-485F-9FD8-610D6E7D4A1B}" destId="{8E8595A8-0019-4B0D-B9BD-054D9CE2B59D}" srcOrd="2" destOrd="0" presId="urn:microsoft.com/office/officeart/2005/8/layout/orgChart1"/>
    <dgm:cxn modelId="{01DD0484-9D64-4C3B-B4BB-0D4B92785970}" type="presParOf" srcId="{FA639DA5-9A66-485F-9FD8-610D6E7D4A1B}" destId="{4DEB1886-1F61-4FAA-B5F5-C2C7C9BFEEC6}" srcOrd="3" destOrd="0" presId="urn:microsoft.com/office/officeart/2005/8/layout/orgChart1"/>
    <dgm:cxn modelId="{F422CD60-A3D3-418F-B591-14AC3FA969B8}" type="presParOf" srcId="{4DEB1886-1F61-4FAA-B5F5-C2C7C9BFEEC6}" destId="{036F71D8-FA89-428F-9B89-2F67125744B4}" srcOrd="0" destOrd="0" presId="urn:microsoft.com/office/officeart/2005/8/layout/orgChart1"/>
    <dgm:cxn modelId="{86FF027B-E3D8-4C28-9CC6-2A6EB3AE9771}" type="presParOf" srcId="{036F71D8-FA89-428F-9B89-2F67125744B4}" destId="{4BA49E48-6A1C-4786-9800-2FFEF7DB40E6}" srcOrd="0" destOrd="0" presId="urn:microsoft.com/office/officeart/2005/8/layout/orgChart1"/>
    <dgm:cxn modelId="{8EC3E367-95B2-4CA0-99FC-957F79623CD4}" type="presParOf" srcId="{036F71D8-FA89-428F-9B89-2F67125744B4}" destId="{35F5619B-8219-4EFA-85ED-AAAB09E32AEE}" srcOrd="1" destOrd="0" presId="urn:microsoft.com/office/officeart/2005/8/layout/orgChart1"/>
    <dgm:cxn modelId="{389426F1-A420-4DBE-ABBE-ECC2AF608AF0}" type="presParOf" srcId="{4DEB1886-1F61-4FAA-B5F5-C2C7C9BFEEC6}" destId="{C6ED17A5-2513-4048-BA3D-C5D675E0BFDC}" srcOrd="1" destOrd="0" presId="urn:microsoft.com/office/officeart/2005/8/layout/orgChart1"/>
    <dgm:cxn modelId="{72D7EB3E-0759-49BF-A950-7411F2F48D84}" type="presParOf" srcId="{4DEB1886-1F61-4FAA-B5F5-C2C7C9BFEEC6}" destId="{37E2589F-FDE9-4E28-BB73-6D73E4F3FB11}" srcOrd="2" destOrd="0" presId="urn:microsoft.com/office/officeart/2005/8/layout/orgChart1"/>
    <dgm:cxn modelId="{9420CB87-096D-4E7C-9B42-2262163BC73E}" type="presParOf" srcId="{FA639DA5-9A66-485F-9FD8-610D6E7D4A1B}" destId="{C480C5D1-B2EC-4A47-A238-5793DC3984D3}" srcOrd="4" destOrd="0" presId="urn:microsoft.com/office/officeart/2005/8/layout/orgChart1"/>
    <dgm:cxn modelId="{8D5ECE14-E10E-4BF6-9221-221FF34F388F}" type="presParOf" srcId="{FA639DA5-9A66-485F-9FD8-610D6E7D4A1B}" destId="{B5F2A2A3-2887-4871-B3C5-D2C94373FB3D}" srcOrd="5" destOrd="0" presId="urn:microsoft.com/office/officeart/2005/8/layout/orgChart1"/>
    <dgm:cxn modelId="{1D8C3E52-F65B-4B39-A770-FF336773D457}" type="presParOf" srcId="{B5F2A2A3-2887-4871-B3C5-D2C94373FB3D}" destId="{8CFE3DCA-1857-4A80-8CD4-C6595914FA67}" srcOrd="0" destOrd="0" presId="urn:microsoft.com/office/officeart/2005/8/layout/orgChart1"/>
    <dgm:cxn modelId="{E9354716-7A78-4E48-ADB2-582D8AAD0653}" type="presParOf" srcId="{8CFE3DCA-1857-4A80-8CD4-C6595914FA67}" destId="{976B4393-087A-49AB-A7E9-DAFD96258179}" srcOrd="0" destOrd="0" presId="urn:microsoft.com/office/officeart/2005/8/layout/orgChart1"/>
    <dgm:cxn modelId="{26331DAC-3FAD-43DE-933A-ED71C90D61DB}" type="presParOf" srcId="{8CFE3DCA-1857-4A80-8CD4-C6595914FA67}" destId="{7168FF05-A0AE-476F-AC33-AF7140E94E4B}" srcOrd="1" destOrd="0" presId="urn:microsoft.com/office/officeart/2005/8/layout/orgChart1"/>
    <dgm:cxn modelId="{1A33E39D-70B7-4970-A8E9-1F637D10EC54}" type="presParOf" srcId="{B5F2A2A3-2887-4871-B3C5-D2C94373FB3D}" destId="{A7F8C4F2-069C-4653-855E-34FB16CE11F0}" srcOrd="1" destOrd="0" presId="urn:microsoft.com/office/officeart/2005/8/layout/orgChart1"/>
    <dgm:cxn modelId="{CCC434D2-628B-4321-B55E-C36BA2E62864}" type="presParOf" srcId="{B5F2A2A3-2887-4871-B3C5-D2C94373FB3D}" destId="{2C3A2204-4C2F-4744-9F48-D6C655F2E20E}" srcOrd="2" destOrd="0" presId="urn:microsoft.com/office/officeart/2005/8/layout/orgChart1"/>
    <dgm:cxn modelId="{0F802CEA-DD05-4FCD-BA4A-FD1FB2E7237C}" type="presParOf" srcId="{ACFFFCD9-14CD-4DF7-9C40-6C6CA282010A}" destId="{74DF9AA6-E83C-457E-9481-77CA6EC9AE48}" srcOrd="2" destOrd="0" presId="urn:microsoft.com/office/officeart/2005/8/layout/orgChart1"/>
    <dgm:cxn modelId="{645BB73F-C047-46C2-9C3E-4F6BD459ACBE}" type="presParOf" srcId="{59CFF8C7-17E2-46C1-BE4F-7AB30E574B36}" destId="{164BFB8D-B7BC-4C50-9948-A498345272EB}" srcOrd="2" destOrd="0" presId="urn:microsoft.com/office/officeart/2005/8/layout/orgChart1"/>
    <dgm:cxn modelId="{C628B084-2C2D-4027-BADE-52AD2FD46703}" type="presParOf" srcId="{59CFF8C7-17E2-46C1-BE4F-7AB30E574B36}" destId="{EC8FC8A7-4204-4B0A-BED5-68E9BD3F6C43}" srcOrd="3" destOrd="0" presId="urn:microsoft.com/office/officeart/2005/8/layout/orgChart1"/>
    <dgm:cxn modelId="{417F2F20-1DBF-4E7F-BA3E-E2B308EA3EE6}" type="presParOf" srcId="{EC8FC8A7-4204-4B0A-BED5-68E9BD3F6C43}" destId="{56F5AD20-B887-4B03-8D00-954C9BADCB1B}" srcOrd="0" destOrd="0" presId="urn:microsoft.com/office/officeart/2005/8/layout/orgChart1"/>
    <dgm:cxn modelId="{3783CF86-4758-4720-9B28-E84BF74DFAB9}" type="presParOf" srcId="{56F5AD20-B887-4B03-8D00-954C9BADCB1B}" destId="{A7D93FAC-BF90-41F0-8472-B8899A5BDF2B}" srcOrd="0" destOrd="0" presId="urn:microsoft.com/office/officeart/2005/8/layout/orgChart1"/>
    <dgm:cxn modelId="{F3358C1A-BCA4-4764-805C-63D182F8890C}" type="presParOf" srcId="{56F5AD20-B887-4B03-8D00-954C9BADCB1B}" destId="{E6AFC804-8D60-4AF7-B390-FC00BD15FFE2}" srcOrd="1" destOrd="0" presId="urn:microsoft.com/office/officeart/2005/8/layout/orgChart1"/>
    <dgm:cxn modelId="{B8D90F8A-1EE0-47D1-A78B-D998F7FE52AD}" type="presParOf" srcId="{EC8FC8A7-4204-4B0A-BED5-68E9BD3F6C43}" destId="{52643FA5-5B0C-4A2B-B919-D1C24852B0AB}" srcOrd="1" destOrd="0" presId="urn:microsoft.com/office/officeart/2005/8/layout/orgChart1"/>
    <dgm:cxn modelId="{F42710CE-8E81-44CA-AC78-1301429BAB2C}" type="presParOf" srcId="{52643FA5-5B0C-4A2B-B919-D1C24852B0AB}" destId="{54BD15A5-B675-4609-B473-0F5000956EA6}" srcOrd="0" destOrd="0" presId="urn:microsoft.com/office/officeart/2005/8/layout/orgChart1"/>
    <dgm:cxn modelId="{1556700C-5CE4-4978-8806-2ECD9F47A03F}" type="presParOf" srcId="{52643FA5-5B0C-4A2B-B919-D1C24852B0AB}" destId="{334AB474-7FAE-47DC-87DC-2006AA04BCFE}" srcOrd="1" destOrd="0" presId="urn:microsoft.com/office/officeart/2005/8/layout/orgChart1"/>
    <dgm:cxn modelId="{81619797-051E-44CC-8A34-488A9C51044B}" type="presParOf" srcId="{334AB474-7FAE-47DC-87DC-2006AA04BCFE}" destId="{3E051D34-6A4D-48BC-93EF-6211929669A6}" srcOrd="0" destOrd="0" presId="urn:microsoft.com/office/officeart/2005/8/layout/orgChart1"/>
    <dgm:cxn modelId="{33E4B459-635D-4AF9-A871-CC67F767E8A5}" type="presParOf" srcId="{3E051D34-6A4D-48BC-93EF-6211929669A6}" destId="{D3DBF9AC-E820-48A6-BDDA-B022981D2192}" srcOrd="0" destOrd="0" presId="urn:microsoft.com/office/officeart/2005/8/layout/orgChart1"/>
    <dgm:cxn modelId="{4E5B85BC-EA5B-4ADF-BD28-90AB83DD6C9F}" type="presParOf" srcId="{3E051D34-6A4D-48BC-93EF-6211929669A6}" destId="{1EB5BCD9-E191-4E9F-87F4-25CA9F5E9803}" srcOrd="1" destOrd="0" presId="urn:microsoft.com/office/officeart/2005/8/layout/orgChart1"/>
    <dgm:cxn modelId="{45447AE7-756C-4DF8-9BF0-76416D986400}" type="presParOf" srcId="{334AB474-7FAE-47DC-87DC-2006AA04BCFE}" destId="{AE62EDBC-CE44-4562-AAC6-C50A315165C4}" srcOrd="1" destOrd="0" presId="urn:microsoft.com/office/officeart/2005/8/layout/orgChart1"/>
    <dgm:cxn modelId="{8E41E5B6-3238-4D00-B493-F6FE99F90D7C}" type="presParOf" srcId="{334AB474-7FAE-47DC-87DC-2006AA04BCFE}" destId="{69A545EA-DFB1-4418-8400-23CA37E33EB2}" srcOrd="2" destOrd="0" presId="urn:microsoft.com/office/officeart/2005/8/layout/orgChart1"/>
    <dgm:cxn modelId="{9A7CEC9E-132E-45B6-8299-6558E1BE9FA9}" type="presParOf" srcId="{52643FA5-5B0C-4A2B-B919-D1C24852B0AB}" destId="{21E9F81F-3EED-450F-9088-11EA096B5291}" srcOrd="2" destOrd="0" presId="urn:microsoft.com/office/officeart/2005/8/layout/orgChart1"/>
    <dgm:cxn modelId="{BAB09FCF-B663-453D-BE4B-077F75D24E08}" type="presParOf" srcId="{52643FA5-5B0C-4A2B-B919-D1C24852B0AB}" destId="{72517A85-DEE0-4062-B501-B68F034D66AA}" srcOrd="3" destOrd="0" presId="urn:microsoft.com/office/officeart/2005/8/layout/orgChart1"/>
    <dgm:cxn modelId="{DCF44653-4B7C-4A61-A5EA-C1064F56A928}" type="presParOf" srcId="{72517A85-DEE0-4062-B501-B68F034D66AA}" destId="{5B20D86D-00E9-4402-AC06-B8372F2DF9EA}" srcOrd="0" destOrd="0" presId="urn:microsoft.com/office/officeart/2005/8/layout/orgChart1"/>
    <dgm:cxn modelId="{2388D665-98A6-47D4-8029-49DC2C9F122A}" type="presParOf" srcId="{5B20D86D-00E9-4402-AC06-B8372F2DF9EA}" destId="{30CAD707-B8AA-4EEA-858C-80E0A89FE58E}" srcOrd="0" destOrd="0" presId="urn:microsoft.com/office/officeart/2005/8/layout/orgChart1"/>
    <dgm:cxn modelId="{FFA14EA0-D4F3-4C80-887B-BA4A46671B7D}" type="presParOf" srcId="{5B20D86D-00E9-4402-AC06-B8372F2DF9EA}" destId="{13D8FE3E-C533-4324-BCDC-9D4241774EFC}" srcOrd="1" destOrd="0" presId="urn:microsoft.com/office/officeart/2005/8/layout/orgChart1"/>
    <dgm:cxn modelId="{495C62E7-BEDC-4912-98EA-46B2B951CF65}" type="presParOf" srcId="{72517A85-DEE0-4062-B501-B68F034D66AA}" destId="{33D79842-FBDF-488E-ACD1-265D7E42FF1D}" srcOrd="1" destOrd="0" presId="urn:microsoft.com/office/officeart/2005/8/layout/orgChart1"/>
    <dgm:cxn modelId="{B559B352-FF0B-4B24-9BD1-AEF077395189}" type="presParOf" srcId="{72517A85-DEE0-4062-B501-B68F034D66AA}" destId="{D555B949-3642-4742-BEB1-75D8E0002DBC}" srcOrd="2" destOrd="0" presId="urn:microsoft.com/office/officeart/2005/8/layout/orgChart1"/>
    <dgm:cxn modelId="{E6CA35B3-2F8B-4A9B-8114-17D2D5971509}" type="presParOf" srcId="{52643FA5-5B0C-4A2B-B919-D1C24852B0AB}" destId="{1CB7EA4A-9685-412F-A705-C6F61FABD9C7}" srcOrd="4" destOrd="0" presId="urn:microsoft.com/office/officeart/2005/8/layout/orgChart1"/>
    <dgm:cxn modelId="{52900420-8813-456B-93CF-4A1E45F47CE1}" type="presParOf" srcId="{52643FA5-5B0C-4A2B-B919-D1C24852B0AB}" destId="{E9F49412-591C-44BF-8D77-A5F7A2216573}" srcOrd="5" destOrd="0" presId="urn:microsoft.com/office/officeart/2005/8/layout/orgChart1"/>
    <dgm:cxn modelId="{41BEDC98-BB36-45DC-83DA-15B866E23AB3}" type="presParOf" srcId="{E9F49412-591C-44BF-8D77-A5F7A2216573}" destId="{D77550A3-0796-4A5B-B740-959A9EC4610D}" srcOrd="0" destOrd="0" presId="urn:microsoft.com/office/officeart/2005/8/layout/orgChart1"/>
    <dgm:cxn modelId="{51551FA4-7F9F-4405-99F5-5A012A73F65B}" type="presParOf" srcId="{D77550A3-0796-4A5B-B740-959A9EC4610D}" destId="{503E8758-5599-4520-9236-6D22CFA1C999}" srcOrd="0" destOrd="0" presId="urn:microsoft.com/office/officeart/2005/8/layout/orgChart1"/>
    <dgm:cxn modelId="{8CA1BCA7-1E22-44B5-B5CC-5E0F9C9B6E05}" type="presParOf" srcId="{D77550A3-0796-4A5B-B740-959A9EC4610D}" destId="{80C93955-3E19-455E-8150-1AF436F1F5C9}" srcOrd="1" destOrd="0" presId="urn:microsoft.com/office/officeart/2005/8/layout/orgChart1"/>
    <dgm:cxn modelId="{635D5712-1B39-4D44-B347-B36D2F7DF458}" type="presParOf" srcId="{E9F49412-591C-44BF-8D77-A5F7A2216573}" destId="{F3176E99-9650-4DEF-B154-A4C61218D6B7}" srcOrd="1" destOrd="0" presId="urn:microsoft.com/office/officeart/2005/8/layout/orgChart1"/>
    <dgm:cxn modelId="{2B8EA6A6-FFE1-4F95-9B2A-68E9F9A070E5}" type="presParOf" srcId="{E9F49412-591C-44BF-8D77-A5F7A2216573}" destId="{65B3A2FB-5416-4846-BC93-D8683B0CCEE3}" srcOrd="2" destOrd="0" presId="urn:microsoft.com/office/officeart/2005/8/layout/orgChart1"/>
    <dgm:cxn modelId="{281FFB36-3733-42A3-A939-2F6D94F315F0}" type="presParOf" srcId="{52643FA5-5B0C-4A2B-B919-D1C24852B0AB}" destId="{90CA6859-6648-495F-9D5E-A8653E3CEE13}" srcOrd="6" destOrd="0" presId="urn:microsoft.com/office/officeart/2005/8/layout/orgChart1"/>
    <dgm:cxn modelId="{B4E2AAA7-7430-43E2-BEAC-AF327966AA62}" type="presParOf" srcId="{52643FA5-5B0C-4A2B-B919-D1C24852B0AB}" destId="{182A576D-1172-4DDA-82B7-8B755D812FA5}" srcOrd="7" destOrd="0" presId="urn:microsoft.com/office/officeart/2005/8/layout/orgChart1"/>
    <dgm:cxn modelId="{1496BFC6-FA71-4EEC-85D0-055000673998}" type="presParOf" srcId="{182A576D-1172-4DDA-82B7-8B755D812FA5}" destId="{747B74A5-20F2-4737-AEF3-8D430F95212D}" srcOrd="0" destOrd="0" presId="urn:microsoft.com/office/officeart/2005/8/layout/orgChart1"/>
    <dgm:cxn modelId="{BAC80A6F-7303-4A42-A943-18E55F7410D3}" type="presParOf" srcId="{747B74A5-20F2-4737-AEF3-8D430F95212D}" destId="{51F68CE3-91C9-4511-BF35-BD48A6E92E66}" srcOrd="0" destOrd="0" presId="urn:microsoft.com/office/officeart/2005/8/layout/orgChart1"/>
    <dgm:cxn modelId="{ABC078EB-0C30-4731-8A9A-7D76D5826F39}" type="presParOf" srcId="{747B74A5-20F2-4737-AEF3-8D430F95212D}" destId="{8FB7ACD5-F8F6-4387-B94F-4F8FEAEFD20F}" srcOrd="1" destOrd="0" presId="urn:microsoft.com/office/officeart/2005/8/layout/orgChart1"/>
    <dgm:cxn modelId="{1517E8D4-898B-4D93-86A6-824844A6CED6}" type="presParOf" srcId="{182A576D-1172-4DDA-82B7-8B755D812FA5}" destId="{EFB6A79C-8C3B-4571-A04B-0B07894A4598}" srcOrd="1" destOrd="0" presId="urn:microsoft.com/office/officeart/2005/8/layout/orgChart1"/>
    <dgm:cxn modelId="{596F0ABA-36B5-4C16-B499-087F59281C23}" type="presParOf" srcId="{182A576D-1172-4DDA-82B7-8B755D812FA5}" destId="{8623F51D-2631-4778-9ED2-7CD7A7556F72}" srcOrd="2" destOrd="0" presId="urn:microsoft.com/office/officeart/2005/8/layout/orgChart1"/>
    <dgm:cxn modelId="{0E3F5858-A40A-44A0-A3D2-0D8A963AB872}" type="presParOf" srcId="{EC8FC8A7-4204-4B0A-BED5-68E9BD3F6C43}" destId="{6B9B25C4-142A-4585-8233-6AECFDEB7D88}" srcOrd="2" destOrd="0" presId="urn:microsoft.com/office/officeart/2005/8/layout/orgChart1"/>
    <dgm:cxn modelId="{8252DD06-37AF-4A7B-8B8F-403742C44F03}" type="presParOf" srcId="{59CFF8C7-17E2-46C1-BE4F-7AB30E574B36}" destId="{3F7C5AD0-B6BE-4E82-8259-7EC5543CC2FE}" srcOrd="4" destOrd="0" presId="urn:microsoft.com/office/officeart/2005/8/layout/orgChart1"/>
    <dgm:cxn modelId="{4C187F18-3323-423E-8A74-B7A82C12FC63}" type="presParOf" srcId="{59CFF8C7-17E2-46C1-BE4F-7AB30E574B36}" destId="{D98D5D4D-D158-47A7-9402-DDEE41C63C76}" srcOrd="5" destOrd="0" presId="urn:microsoft.com/office/officeart/2005/8/layout/orgChart1"/>
    <dgm:cxn modelId="{555D0E0E-040D-4905-BF18-F0A1580768D8}" type="presParOf" srcId="{D98D5D4D-D158-47A7-9402-DDEE41C63C76}" destId="{8F3CCD91-70E1-4BC3-8303-235D3265F7EE}" srcOrd="0" destOrd="0" presId="urn:microsoft.com/office/officeart/2005/8/layout/orgChart1"/>
    <dgm:cxn modelId="{F8740B59-4F96-4810-AA19-626D04EEAE35}" type="presParOf" srcId="{8F3CCD91-70E1-4BC3-8303-235D3265F7EE}" destId="{88E07E5F-8789-434D-B40C-1A9CE31F40F5}" srcOrd="0" destOrd="0" presId="urn:microsoft.com/office/officeart/2005/8/layout/orgChart1"/>
    <dgm:cxn modelId="{DCBAC3BA-EFD0-48DC-AA63-31E05F0889B3}" type="presParOf" srcId="{8F3CCD91-70E1-4BC3-8303-235D3265F7EE}" destId="{399E4448-A473-4DA2-BDDB-594346FEF9F3}" srcOrd="1" destOrd="0" presId="urn:microsoft.com/office/officeart/2005/8/layout/orgChart1"/>
    <dgm:cxn modelId="{12ABEE3D-0D6C-40B6-9411-7D41ABE7D52D}" type="presParOf" srcId="{D98D5D4D-D158-47A7-9402-DDEE41C63C76}" destId="{0985F26E-E6F1-400B-82EE-5D3CB09B5BB9}" srcOrd="1" destOrd="0" presId="urn:microsoft.com/office/officeart/2005/8/layout/orgChart1"/>
    <dgm:cxn modelId="{5F5FDCFE-4597-4BC4-A44F-444AF8DD4633}" type="presParOf" srcId="{0985F26E-E6F1-400B-82EE-5D3CB09B5BB9}" destId="{F68B78CF-2FAA-4969-8F19-AE7C69922E65}" srcOrd="0" destOrd="0" presId="urn:microsoft.com/office/officeart/2005/8/layout/orgChart1"/>
    <dgm:cxn modelId="{13D4C756-0726-4BB0-8658-81667C7B50AF}" type="presParOf" srcId="{0985F26E-E6F1-400B-82EE-5D3CB09B5BB9}" destId="{8A8F19E1-8708-43BA-B970-5C33D0B97CF8}" srcOrd="1" destOrd="0" presId="urn:microsoft.com/office/officeart/2005/8/layout/orgChart1"/>
    <dgm:cxn modelId="{B650B355-E597-4173-94E2-64D9BF21CD9D}" type="presParOf" srcId="{8A8F19E1-8708-43BA-B970-5C33D0B97CF8}" destId="{08A2321D-F288-4B45-90E6-43F0A0692A9D}" srcOrd="0" destOrd="0" presId="urn:microsoft.com/office/officeart/2005/8/layout/orgChart1"/>
    <dgm:cxn modelId="{D351ABF7-F01F-4A16-9241-2EC2594A574F}" type="presParOf" srcId="{08A2321D-F288-4B45-90E6-43F0A0692A9D}" destId="{65C9FE51-03A0-429A-AB46-F13B3FAE4252}" srcOrd="0" destOrd="0" presId="urn:microsoft.com/office/officeart/2005/8/layout/orgChart1"/>
    <dgm:cxn modelId="{59D9F12F-9FBD-48B0-9B12-BC4AC540D0C3}" type="presParOf" srcId="{08A2321D-F288-4B45-90E6-43F0A0692A9D}" destId="{00739B92-E4B6-47CA-B726-CD7CDAE97D24}" srcOrd="1" destOrd="0" presId="urn:microsoft.com/office/officeart/2005/8/layout/orgChart1"/>
    <dgm:cxn modelId="{D44BE225-278F-4F36-B923-E1F771C8E8A6}" type="presParOf" srcId="{8A8F19E1-8708-43BA-B970-5C33D0B97CF8}" destId="{CD7A1536-FC90-44B3-B11B-85E43F93D47E}" srcOrd="1" destOrd="0" presId="urn:microsoft.com/office/officeart/2005/8/layout/orgChart1"/>
    <dgm:cxn modelId="{F08FB1A5-AAB8-4639-8ECD-4C2B28257269}" type="presParOf" srcId="{8A8F19E1-8708-43BA-B970-5C33D0B97CF8}" destId="{B9B27BB7-F6C7-4203-B0E9-B9691F91B5EC}" srcOrd="2" destOrd="0" presId="urn:microsoft.com/office/officeart/2005/8/layout/orgChart1"/>
    <dgm:cxn modelId="{D77F14C7-7937-41D1-8054-CFE89FECC1FA}" type="presParOf" srcId="{0985F26E-E6F1-400B-82EE-5D3CB09B5BB9}" destId="{8D8F966E-CEC9-41F3-833B-D4287386A1D0}" srcOrd="2" destOrd="0" presId="urn:microsoft.com/office/officeart/2005/8/layout/orgChart1"/>
    <dgm:cxn modelId="{9F4D519D-8A32-4AA3-8A13-F7585C377AE4}" type="presParOf" srcId="{0985F26E-E6F1-400B-82EE-5D3CB09B5BB9}" destId="{F37F11F5-9D2C-4062-852C-D00A99F5F129}" srcOrd="3" destOrd="0" presId="urn:microsoft.com/office/officeart/2005/8/layout/orgChart1"/>
    <dgm:cxn modelId="{7BAC9A0D-5133-4CAE-9E59-03CE21BE3179}" type="presParOf" srcId="{F37F11F5-9D2C-4062-852C-D00A99F5F129}" destId="{55B81585-7185-43A7-BE39-C0F7C08EE9DD}" srcOrd="0" destOrd="0" presId="urn:microsoft.com/office/officeart/2005/8/layout/orgChart1"/>
    <dgm:cxn modelId="{316FE456-62A0-4C5C-BF78-DADE21A12F66}" type="presParOf" srcId="{55B81585-7185-43A7-BE39-C0F7C08EE9DD}" destId="{02984821-DAC1-409A-95E4-61EC360590FE}" srcOrd="0" destOrd="0" presId="urn:microsoft.com/office/officeart/2005/8/layout/orgChart1"/>
    <dgm:cxn modelId="{EC20317E-1C45-4CE8-82EC-7B033C4F158D}" type="presParOf" srcId="{55B81585-7185-43A7-BE39-C0F7C08EE9DD}" destId="{73FC16AA-4DFA-438F-B9FD-EDC85043064D}" srcOrd="1" destOrd="0" presId="urn:microsoft.com/office/officeart/2005/8/layout/orgChart1"/>
    <dgm:cxn modelId="{21073E58-4769-4318-ADB2-AAF40513CB2A}" type="presParOf" srcId="{F37F11F5-9D2C-4062-852C-D00A99F5F129}" destId="{B40268C9-575F-44AF-BED9-39F3261421CF}" srcOrd="1" destOrd="0" presId="urn:microsoft.com/office/officeart/2005/8/layout/orgChart1"/>
    <dgm:cxn modelId="{572E3506-95A4-44DA-8BE6-E976D209F7D2}" type="presParOf" srcId="{F37F11F5-9D2C-4062-852C-D00A99F5F129}" destId="{AB7DF092-5C8D-48B5-8296-A077DDFC6861}" srcOrd="2" destOrd="0" presId="urn:microsoft.com/office/officeart/2005/8/layout/orgChart1"/>
    <dgm:cxn modelId="{D9785DD5-430D-4530-BA91-8A0253F2962C}" type="presParOf" srcId="{0985F26E-E6F1-400B-82EE-5D3CB09B5BB9}" destId="{1D91CD10-1F10-4D78-8812-2138577B4C72}" srcOrd="4" destOrd="0" presId="urn:microsoft.com/office/officeart/2005/8/layout/orgChart1"/>
    <dgm:cxn modelId="{E5F148D0-48BA-4665-9ED9-8C2237A420D8}" type="presParOf" srcId="{0985F26E-E6F1-400B-82EE-5D3CB09B5BB9}" destId="{BBBE1EF4-E132-4DF7-8297-EEC5654C3A91}" srcOrd="5" destOrd="0" presId="urn:microsoft.com/office/officeart/2005/8/layout/orgChart1"/>
    <dgm:cxn modelId="{3DD9CE9B-AD88-4561-A5F5-342005A631B3}" type="presParOf" srcId="{BBBE1EF4-E132-4DF7-8297-EEC5654C3A91}" destId="{66751152-1F3B-4BE4-930E-61CA04EAC7E7}" srcOrd="0" destOrd="0" presId="urn:microsoft.com/office/officeart/2005/8/layout/orgChart1"/>
    <dgm:cxn modelId="{D653F1C9-BB06-4FCD-825B-820DD0FAF5ED}" type="presParOf" srcId="{66751152-1F3B-4BE4-930E-61CA04EAC7E7}" destId="{83AF9B1E-B53C-4F30-93DB-B06DA404BE8D}" srcOrd="0" destOrd="0" presId="urn:microsoft.com/office/officeart/2005/8/layout/orgChart1"/>
    <dgm:cxn modelId="{843334F6-C595-4F3F-A3BF-4FAE7500C2E2}" type="presParOf" srcId="{66751152-1F3B-4BE4-930E-61CA04EAC7E7}" destId="{AFE47F44-3FE0-4863-8CFE-D649C18841E8}" srcOrd="1" destOrd="0" presId="urn:microsoft.com/office/officeart/2005/8/layout/orgChart1"/>
    <dgm:cxn modelId="{D2509430-3EAC-4CAE-B1D0-F03FFD452897}" type="presParOf" srcId="{BBBE1EF4-E132-4DF7-8297-EEC5654C3A91}" destId="{4FDC23F0-59BA-4DB0-98A6-37E19C4D2FC3}" srcOrd="1" destOrd="0" presId="urn:microsoft.com/office/officeart/2005/8/layout/orgChart1"/>
    <dgm:cxn modelId="{2F5DA173-E556-4CC8-B335-512264F4B0F8}" type="presParOf" srcId="{BBBE1EF4-E132-4DF7-8297-EEC5654C3A91}" destId="{784414FD-B051-4F95-A987-70C050B37117}" srcOrd="2" destOrd="0" presId="urn:microsoft.com/office/officeart/2005/8/layout/orgChart1"/>
    <dgm:cxn modelId="{43A18B78-C5C4-4139-B50B-56091A376371}" type="presParOf" srcId="{0985F26E-E6F1-400B-82EE-5D3CB09B5BB9}" destId="{33876AB0-5A65-4A9B-AF83-630B143DCFA3}" srcOrd="6" destOrd="0" presId="urn:microsoft.com/office/officeart/2005/8/layout/orgChart1"/>
    <dgm:cxn modelId="{D2163805-E363-4532-A333-A43FBDAB8AEB}" type="presParOf" srcId="{0985F26E-E6F1-400B-82EE-5D3CB09B5BB9}" destId="{E6450BD4-C1CF-4C08-9BFC-296FB3BF9C17}" srcOrd="7" destOrd="0" presId="urn:microsoft.com/office/officeart/2005/8/layout/orgChart1"/>
    <dgm:cxn modelId="{748EAA61-3CEE-4DE3-A7DC-C175D44C78EC}" type="presParOf" srcId="{E6450BD4-C1CF-4C08-9BFC-296FB3BF9C17}" destId="{E5EFBD49-5ECA-4B59-8DE6-C960CAFA98FC}" srcOrd="0" destOrd="0" presId="urn:microsoft.com/office/officeart/2005/8/layout/orgChart1"/>
    <dgm:cxn modelId="{E2AEE428-DB41-4EF2-9D22-ADEED2FD5A78}" type="presParOf" srcId="{E5EFBD49-5ECA-4B59-8DE6-C960CAFA98FC}" destId="{C1337D71-1F79-4EE8-9193-3A52DBFD1C2D}" srcOrd="0" destOrd="0" presId="urn:microsoft.com/office/officeart/2005/8/layout/orgChart1"/>
    <dgm:cxn modelId="{FEC3669D-2AF2-4A57-B4F1-485FC3C7D2CA}" type="presParOf" srcId="{E5EFBD49-5ECA-4B59-8DE6-C960CAFA98FC}" destId="{6CC5E353-9C49-4B35-B162-525DD12AE403}" srcOrd="1" destOrd="0" presId="urn:microsoft.com/office/officeart/2005/8/layout/orgChart1"/>
    <dgm:cxn modelId="{3637F848-74D1-4C16-92CF-12E29134FD1F}" type="presParOf" srcId="{E6450BD4-C1CF-4C08-9BFC-296FB3BF9C17}" destId="{51208334-CD8D-4C0D-B1A3-96F68BEF511A}" srcOrd="1" destOrd="0" presId="urn:microsoft.com/office/officeart/2005/8/layout/orgChart1"/>
    <dgm:cxn modelId="{E72A0E1F-4874-4078-9B27-8D446F8ADC4C}" type="presParOf" srcId="{E6450BD4-C1CF-4C08-9BFC-296FB3BF9C17}" destId="{14A5FD17-1C3E-4C6D-A6DA-7AD72A58E3A3}" srcOrd="2" destOrd="0" presId="urn:microsoft.com/office/officeart/2005/8/layout/orgChart1"/>
    <dgm:cxn modelId="{1CF6690E-6E10-4368-826B-4F0A20B9F5E7}" type="presParOf" srcId="{0985F26E-E6F1-400B-82EE-5D3CB09B5BB9}" destId="{BC6DDE9B-8872-4086-B7E1-054DA8CCA7B8}" srcOrd="8" destOrd="0" presId="urn:microsoft.com/office/officeart/2005/8/layout/orgChart1"/>
    <dgm:cxn modelId="{5683E09B-6F2C-44CB-8CBC-EB9F104EA9A3}" type="presParOf" srcId="{0985F26E-E6F1-400B-82EE-5D3CB09B5BB9}" destId="{64EFCB36-2E28-430A-962B-11980EB34BBA}" srcOrd="9" destOrd="0" presId="urn:microsoft.com/office/officeart/2005/8/layout/orgChart1"/>
    <dgm:cxn modelId="{08BDA030-AFFA-4DE4-9361-16E9F96233FD}" type="presParOf" srcId="{64EFCB36-2E28-430A-962B-11980EB34BBA}" destId="{3C5C516F-907F-4516-8868-829E4F18FFFB}" srcOrd="0" destOrd="0" presId="urn:microsoft.com/office/officeart/2005/8/layout/orgChart1"/>
    <dgm:cxn modelId="{00583E73-AC23-419D-89A6-6791134AD1ED}" type="presParOf" srcId="{3C5C516F-907F-4516-8868-829E4F18FFFB}" destId="{655E2103-AF44-4CFA-B9F9-77D75772326B}" srcOrd="0" destOrd="0" presId="urn:microsoft.com/office/officeart/2005/8/layout/orgChart1"/>
    <dgm:cxn modelId="{5783674D-9EB6-45C7-970F-828EA1352E5D}" type="presParOf" srcId="{3C5C516F-907F-4516-8868-829E4F18FFFB}" destId="{BB470A42-49A7-4D46-B750-44D3A3A21841}" srcOrd="1" destOrd="0" presId="urn:microsoft.com/office/officeart/2005/8/layout/orgChart1"/>
    <dgm:cxn modelId="{37029A56-CD84-491E-8DA0-9A05DABD6405}" type="presParOf" srcId="{64EFCB36-2E28-430A-962B-11980EB34BBA}" destId="{1C91DAC2-C351-4426-A9C8-590295675BA6}" srcOrd="1" destOrd="0" presId="urn:microsoft.com/office/officeart/2005/8/layout/orgChart1"/>
    <dgm:cxn modelId="{C06814F5-3F7E-4ADE-90D7-A29A688747ED}" type="presParOf" srcId="{64EFCB36-2E28-430A-962B-11980EB34BBA}" destId="{0694D79A-64B8-47D1-8EC3-D61E643AACEF}" srcOrd="2" destOrd="0" presId="urn:microsoft.com/office/officeart/2005/8/layout/orgChart1"/>
    <dgm:cxn modelId="{837B937A-2B78-4CA1-AB10-B1471631F1A5}" type="presParOf" srcId="{0985F26E-E6F1-400B-82EE-5D3CB09B5BB9}" destId="{C9686F82-C657-4C48-8499-86C64F5E83F7}" srcOrd="10" destOrd="0" presId="urn:microsoft.com/office/officeart/2005/8/layout/orgChart1"/>
    <dgm:cxn modelId="{4EA3FDF0-4466-4CD7-BA9B-27BAA70E2561}" type="presParOf" srcId="{0985F26E-E6F1-400B-82EE-5D3CB09B5BB9}" destId="{B7D87F89-1824-4160-8B0F-E40648E43D46}" srcOrd="11" destOrd="0" presId="urn:microsoft.com/office/officeart/2005/8/layout/orgChart1"/>
    <dgm:cxn modelId="{5BE7AB34-3993-4257-B039-3EBDFAA3B2B0}" type="presParOf" srcId="{B7D87F89-1824-4160-8B0F-E40648E43D46}" destId="{4233F606-7616-4D5E-86F7-A7E92C5EC542}" srcOrd="0" destOrd="0" presId="urn:microsoft.com/office/officeart/2005/8/layout/orgChart1"/>
    <dgm:cxn modelId="{C7EE9605-6685-4FCB-90F6-1BC70FD3F315}" type="presParOf" srcId="{4233F606-7616-4D5E-86F7-A7E92C5EC542}" destId="{B3CC3F9F-8908-4B82-AF8A-752F551B125E}" srcOrd="0" destOrd="0" presId="urn:microsoft.com/office/officeart/2005/8/layout/orgChart1"/>
    <dgm:cxn modelId="{0D6E2A85-85E0-4051-8AE4-BDD35BAB02B8}" type="presParOf" srcId="{4233F606-7616-4D5E-86F7-A7E92C5EC542}" destId="{53998510-ACA0-4D7B-9D62-D78CEAE5874A}" srcOrd="1" destOrd="0" presId="urn:microsoft.com/office/officeart/2005/8/layout/orgChart1"/>
    <dgm:cxn modelId="{9F071357-4806-4E42-919A-D5E4E85ACBEC}" type="presParOf" srcId="{B7D87F89-1824-4160-8B0F-E40648E43D46}" destId="{2449D310-CCC1-4126-B829-754075C9B971}" srcOrd="1" destOrd="0" presId="urn:microsoft.com/office/officeart/2005/8/layout/orgChart1"/>
    <dgm:cxn modelId="{E87F167A-6364-4C77-855E-1D36F9D7FCD3}" type="presParOf" srcId="{B7D87F89-1824-4160-8B0F-E40648E43D46}" destId="{72339ECD-8C42-4A9C-8CAA-A02F5661981D}" srcOrd="2" destOrd="0" presId="urn:microsoft.com/office/officeart/2005/8/layout/orgChart1"/>
    <dgm:cxn modelId="{C3709F10-6283-45A8-B375-7F7648C214E8}" type="presParOf" srcId="{0985F26E-E6F1-400B-82EE-5D3CB09B5BB9}" destId="{094FF462-FB51-4AB1-805D-0E24C8B93D70}" srcOrd="12" destOrd="0" presId="urn:microsoft.com/office/officeart/2005/8/layout/orgChart1"/>
    <dgm:cxn modelId="{9E0C97C3-642D-4DE4-AEAB-D509A7D08034}" type="presParOf" srcId="{0985F26E-E6F1-400B-82EE-5D3CB09B5BB9}" destId="{1E03AE02-F620-4766-B01A-D2E8B4E9AFAF}" srcOrd="13" destOrd="0" presId="urn:microsoft.com/office/officeart/2005/8/layout/orgChart1"/>
    <dgm:cxn modelId="{A34957CE-1DE9-4051-886B-5973F15F9B0C}" type="presParOf" srcId="{1E03AE02-F620-4766-B01A-D2E8B4E9AFAF}" destId="{7FE52709-9377-446E-A178-40829778083B}" srcOrd="0" destOrd="0" presId="urn:microsoft.com/office/officeart/2005/8/layout/orgChart1"/>
    <dgm:cxn modelId="{29D6D42D-76CB-48B1-A9A7-EBB7D06498D1}" type="presParOf" srcId="{7FE52709-9377-446E-A178-40829778083B}" destId="{D0399D90-49BB-4437-9711-EA257E30EF6C}" srcOrd="0" destOrd="0" presId="urn:microsoft.com/office/officeart/2005/8/layout/orgChart1"/>
    <dgm:cxn modelId="{4934808D-10FD-435E-BF77-A543565FC864}" type="presParOf" srcId="{7FE52709-9377-446E-A178-40829778083B}" destId="{9D5099AA-6B3C-4D70-AE43-C83A1127B2F6}" srcOrd="1" destOrd="0" presId="urn:microsoft.com/office/officeart/2005/8/layout/orgChart1"/>
    <dgm:cxn modelId="{ACB59018-ECA4-403E-A1B8-3A3278B85EB7}" type="presParOf" srcId="{1E03AE02-F620-4766-B01A-D2E8B4E9AFAF}" destId="{A9F03579-6DF8-4418-A105-4C82C4289EAE}" srcOrd="1" destOrd="0" presId="urn:microsoft.com/office/officeart/2005/8/layout/orgChart1"/>
    <dgm:cxn modelId="{F04B811F-DED3-4052-A44A-65EDCF89A237}" type="presParOf" srcId="{1E03AE02-F620-4766-B01A-D2E8B4E9AFAF}" destId="{33E11279-8559-43B3-B2D5-DC7742BB3DAC}" srcOrd="2" destOrd="0" presId="urn:microsoft.com/office/officeart/2005/8/layout/orgChart1"/>
    <dgm:cxn modelId="{D23A0D98-847E-4A60-B1CC-F9419D57A0D1}" type="presParOf" srcId="{D98D5D4D-D158-47A7-9402-DDEE41C63C76}" destId="{2024AD73-4E48-4778-86BF-0DF3AFB6B643}" srcOrd="2" destOrd="0" presId="urn:microsoft.com/office/officeart/2005/8/layout/orgChart1"/>
    <dgm:cxn modelId="{7639DF50-E816-4D1A-81DF-788B4091D2CF}" type="presParOf" srcId="{59CFF8C7-17E2-46C1-BE4F-7AB30E574B36}" destId="{86AA9921-312D-4B15-959C-BC91FF27C555}" srcOrd="6" destOrd="0" presId="urn:microsoft.com/office/officeart/2005/8/layout/orgChart1"/>
    <dgm:cxn modelId="{C568182E-03FE-4A1E-AC8E-AC6BE4AD456D}" type="presParOf" srcId="{59CFF8C7-17E2-46C1-BE4F-7AB30E574B36}" destId="{984830B4-EAA5-433C-8D3D-53C9CC78C205}" srcOrd="7" destOrd="0" presId="urn:microsoft.com/office/officeart/2005/8/layout/orgChart1"/>
    <dgm:cxn modelId="{1BD9CC11-2DB3-47B0-A8F8-C2E9B741C9D7}" type="presParOf" srcId="{984830B4-EAA5-433C-8D3D-53C9CC78C205}" destId="{5DB32F15-5FCA-4F2A-8C76-1E1C31276691}" srcOrd="0" destOrd="0" presId="urn:microsoft.com/office/officeart/2005/8/layout/orgChart1"/>
    <dgm:cxn modelId="{4E310AFD-70EF-462C-860D-C71C35C38A9E}" type="presParOf" srcId="{5DB32F15-5FCA-4F2A-8C76-1E1C31276691}" destId="{17BCA04F-C869-43C5-8155-9AFE26987E84}" srcOrd="0" destOrd="0" presId="urn:microsoft.com/office/officeart/2005/8/layout/orgChart1"/>
    <dgm:cxn modelId="{FA47A3E3-4FB5-40CA-8A30-499231986B0D}" type="presParOf" srcId="{5DB32F15-5FCA-4F2A-8C76-1E1C31276691}" destId="{A0203A8A-8A68-4432-9286-CA4DDF6344A8}" srcOrd="1" destOrd="0" presId="urn:microsoft.com/office/officeart/2005/8/layout/orgChart1"/>
    <dgm:cxn modelId="{A5885371-5744-4BE5-A537-02773E41E1D6}" type="presParOf" srcId="{984830B4-EAA5-433C-8D3D-53C9CC78C205}" destId="{79B3A4C5-EF3E-457E-9C11-A1AACA772F3F}" srcOrd="1" destOrd="0" presId="urn:microsoft.com/office/officeart/2005/8/layout/orgChart1"/>
    <dgm:cxn modelId="{8261D641-BAA5-4DDC-BE36-79635029D065}" type="presParOf" srcId="{79B3A4C5-EF3E-457E-9C11-A1AACA772F3F}" destId="{5975855C-8C40-437F-8D15-517B0DD214A6}" srcOrd="0" destOrd="0" presId="urn:microsoft.com/office/officeart/2005/8/layout/orgChart1"/>
    <dgm:cxn modelId="{5D7BB325-B754-440F-BBBE-D0F5A5A4EF73}" type="presParOf" srcId="{79B3A4C5-EF3E-457E-9C11-A1AACA772F3F}" destId="{AB0D0C89-A2FD-4F28-BFEF-4522EC4008AA}" srcOrd="1" destOrd="0" presId="urn:microsoft.com/office/officeart/2005/8/layout/orgChart1"/>
    <dgm:cxn modelId="{D9A9CBB2-A1EA-4730-9603-C8955B88B868}" type="presParOf" srcId="{AB0D0C89-A2FD-4F28-BFEF-4522EC4008AA}" destId="{7C754600-F996-4793-8558-1E19768D4715}" srcOrd="0" destOrd="0" presId="urn:microsoft.com/office/officeart/2005/8/layout/orgChart1"/>
    <dgm:cxn modelId="{92F97E7B-D7B9-4831-B759-36D16C23EF6A}" type="presParOf" srcId="{7C754600-F996-4793-8558-1E19768D4715}" destId="{32C8D5F0-75B6-4D4F-80D6-6CE6295BF998}" srcOrd="0" destOrd="0" presId="urn:microsoft.com/office/officeart/2005/8/layout/orgChart1"/>
    <dgm:cxn modelId="{8619ACE4-F6B3-4D40-908E-A99B6CB2011A}" type="presParOf" srcId="{7C754600-F996-4793-8558-1E19768D4715}" destId="{8A9594D4-381A-4D53-A46E-0EEC79A41B88}" srcOrd="1" destOrd="0" presId="urn:microsoft.com/office/officeart/2005/8/layout/orgChart1"/>
    <dgm:cxn modelId="{9B672255-7C62-4AA7-AF25-1D8AFAE56823}" type="presParOf" srcId="{AB0D0C89-A2FD-4F28-BFEF-4522EC4008AA}" destId="{0C846C5E-ADA5-481D-99BF-031F0B1E0F3D}" srcOrd="1" destOrd="0" presId="urn:microsoft.com/office/officeart/2005/8/layout/orgChart1"/>
    <dgm:cxn modelId="{2F06424C-4549-477D-8D89-395323980A8B}" type="presParOf" srcId="{AB0D0C89-A2FD-4F28-BFEF-4522EC4008AA}" destId="{883098BA-9BA3-4EAE-A796-2EEBA2CED2E4}" srcOrd="2" destOrd="0" presId="urn:microsoft.com/office/officeart/2005/8/layout/orgChart1"/>
    <dgm:cxn modelId="{FBD197C0-ECB5-4A1D-A632-B391A59EB1D1}" type="presParOf" srcId="{79B3A4C5-EF3E-457E-9C11-A1AACA772F3F}" destId="{B089F065-0708-4259-96F6-80A4B6B0B7E9}" srcOrd="2" destOrd="0" presId="urn:microsoft.com/office/officeart/2005/8/layout/orgChart1"/>
    <dgm:cxn modelId="{46C5684D-D55B-4EDC-9E8B-56733E3B0D91}" type="presParOf" srcId="{79B3A4C5-EF3E-457E-9C11-A1AACA772F3F}" destId="{50976F92-82BB-4103-8633-3012CCF4F60E}" srcOrd="3" destOrd="0" presId="urn:microsoft.com/office/officeart/2005/8/layout/orgChart1"/>
    <dgm:cxn modelId="{1FAADF91-3105-42E7-B7A5-17D35F8FCBC2}" type="presParOf" srcId="{50976F92-82BB-4103-8633-3012CCF4F60E}" destId="{DC61FFF0-B6DB-4F86-AC0F-42F590182960}" srcOrd="0" destOrd="0" presId="urn:microsoft.com/office/officeart/2005/8/layout/orgChart1"/>
    <dgm:cxn modelId="{9BDDFFAE-5193-41DB-B0C9-0915A7324550}" type="presParOf" srcId="{DC61FFF0-B6DB-4F86-AC0F-42F590182960}" destId="{DCCB0D39-6D46-4C0D-8401-010C4491416B}" srcOrd="0" destOrd="0" presId="urn:microsoft.com/office/officeart/2005/8/layout/orgChart1"/>
    <dgm:cxn modelId="{CF779231-1134-4DCD-8C49-2D2DBFE31563}" type="presParOf" srcId="{DC61FFF0-B6DB-4F86-AC0F-42F590182960}" destId="{E9B22AA2-AE4F-4BCC-9E9B-A2FC8FF51499}" srcOrd="1" destOrd="0" presId="urn:microsoft.com/office/officeart/2005/8/layout/orgChart1"/>
    <dgm:cxn modelId="{3E5188E2-D722-441D-B0D4-9CDCAD8AC25D}" type="presParOf" srcId="{50976F92-82BB-4103-8633-3012CCF4F60E}" destId="{741C42C2-3307-49B1-9DCA-4C392EC1647B}" srcOrd="1" destOrd="0" presId="urn:microsoft.com/office/officeart/2005/8/layout/orgChart1"/>
    <dgm:cxn modelId="{D698F63A-1B5F-4205-BE4E-7EE975E694BB}" type="presParOf" srcId="{50976F92-82BB-4103-8633-3012CCF4F60E}" destId="{A6CCB9C4-7C31-4955-AB98-914678FB4E20}" srcOrd="2" destOrd="0" presId="urn:microsoft.com/office/officeart/2005/8/layout/orgChart1"/>
    <dgm:cxn modelId="{C3A3F62E-FA6A-4E59-B675-435E02DD5115}" type="presParOf" srcId="{79B3A4C5-EF3E-457E-9C11-A1AACA772F3F}" destId="{E48489FC-BE4F-45F0-BB7E-852406D1D739}" srcOrd="4" destOrd="0" presId="urn:microsoft.com/office/officeart/2005/8/layout/orgChart1"/>
    <dgm:cxn modelId="{E06A85A5-6BFA-4602-A1C3-C84D4A6752A4}" type="presParOf" srcId="{79B3A4C5-EF3E-457E-9C11-A1AACA772F3F}" destId="{938E6746-81A2-4B24-9C2A-0C7D8479C024}" srcOrd="5" destOrd="0" presId="urn:microsoft.com/office/officeart/2005/8/layout/orgChart1"/>
    <dgm:cxn modelId="{0AD1831B-CAFD-456C-AD8E-81286B0EEAE5}" type="presParOf" srcId="{938E6746-81A2-4B24-9C2A-0C7D8479C024}" destId="{6A3D7C7E-D92F-43FB-9509-A7529919BE6C}" srcOrd="0" destOrd="0" presId="urn:microsoft.com/office/officeart/2005/8/layout/orgChart1"/>
    <dgm:cxn modelId="{15A4CAEE-38F4-4364-A8A0-4AAC0E7C28E6}" type="presParOf" srcId="{6A3D7C7E-D92F-43FB-9509-A7529919BE6C}" destId="{96B194EC-D010-4B3B-A119-B947D86416A3}" srcOrd="0" destOrd="0" presId="urn:microsoft.com/office/officeart/2005/8/layout/orgChart1"/>
    <dgm:cxn modelId="{3D278520-6E67-4F35-9A9C-A76B5FB68469}" type="presParOf" srcId="{6A3D7C7E-D92F-43FB-9509-A7529919BE6C}" destId="{B81A1688-3B51-498A-8AB8-8E30EC0D5BDB}" srcOrd="1" destOrd="0" presId="urn:microsoft.com/office/officeart/2005/8/layout/orgChart1"/>
    <dgm:cxn modelId="{804AB58D-9D41-401A-8581-954728134A16}" type="presParOf" srcId="{938E6746-81A2-4B24-9C2A-0C7D8479C024}" destId="{A2DEF948-2BCF-4725-8F21-5A10A6389DAD}" srcOrd="1" destOrd="0" presId="urn:microsoft.com/office/officeart/2005/8/layout/orgChart1"/>
    <dgm:cxn modelId="{EDC50483-87D7-47D2-8165-05739E471015}" type="presParOf" srcId="{938E6746-81A2-4B24-9C2A-0C7D8479C024}" destId="{3D290E1C-2DEA-4A51-B435-68D8CB7C3302}" srcOrd="2" destOrd="0" presId="urn:microsoft.com/office/officeart/2005/8/layout/orgChart1"/>
    <dgm:cxn modelId="{BAFE7946-7D6D-4312-8E21-F6846396AE90}" type="presParOf" srcId="{79B3A4C5-EF3E-457E-9C11-A1AACA772F3F}" destId="{34F66BA8-940D-40A5-8BC2-D71132E19498}" srcOrd="6" destOrd="0" presId="urn:microsoft.com/office/officeart/2005/8/layout/orgChart1"/>
    <dgm:cxn modelId="{090D5C03-92A4-4D4A-9B21-E7C23D98ED3D}" type="presParOf" srcId="{79B3A4C5-EF3E-457E-9C11-A1AACA772F3F}" destId="{BC72E969-F132-46BE-A5D9-EF30CCA300AB}" srcOrd="7" destOrd="0" presId="urn:microsoft.com/office/officeart/2005/8/layout/orgChart1"/>
    <dgm:cxn modelId="{1E3D5C8F-7DAE-4382-AB8D-B0F67C20CED6}" type="presParOf" srcId="{BC72E969-F132-46BE-A5D9-EF30CCA300AB}" destId="{6A944A8B-F680-41A0-A2C7-E2931A2C25AA}" srcOrd="0" destOrd="0" presId="urn:microsoft.com/office/officeart/2005/8/layout/orgChart1"/>
    <dgm:cxn modelId="{779E3FF2-D30E-4D74-B69B-3A358D69CD50}" type="presParOf" srcId="{6A944A8B-F680-41A0-A2C7-E2931A2C25AA}" destId="{E7EF4EF3-A461-4DCD-A5EE-B18123E9138B}" srcOrd="0" destOrd="0" presId="urn:microsoft.com/office/officeart/2005/8/layout/orgChart1"/>
    <dgm:cxn modelId="{4124A4B9-294B-4462-B0F1-650BF1AC433A}" type="presParOf" srcId="{6A944A8B-F680-41A0-A2C7-E2931A2C25AA}" destId="{C800B733-5DB8-4960-9B0C-475CC6F5EE4E}" srcOrd="1" destOrd="0" presId="urn:microsoft.com/office/officeart/2005/8/layout/orgChart1"/>
    <dgm:cxn modelId="{E6AAEA78-ED79-471E-93F6-9CCF27BA3800}" type="presParOf" srcId="{BC72E969-F132-46BE-A5D9-EF30CCA300AB}" destId="{4C03D755-1FF3-47D6-BEDF-CFA34F835EE9}" srcOrd="1" destOrd="0" presId="urn:microsoft.com/office/officeart/2005/8/layout/orgChart1"/>
    <dgm:cxn modelId="{609DCFEC-7989-4540-BA36-B622180D7B4B}" type="presParOf" srcId="{BC72E969-F132-46BE-A5D9-EF30CCA300AB}" destId="{B3B3C975-50AA-4A6B-8411-72BACA961857}" srcOrd="2" destOrd="0" presId="urn:microsoft.com/office/officeart/2005/8/layout/orgChart1"/>
    <dgm:cxn modelId="{138575A4-4226-4CC7-8D8B-4B04BA3B903F}" type="presParOf" srcId="{984830B4-EAA5-433C-8D3D-53C9CC78C205}" destId="{B188786E-6DA3-4A08-A0E8-19246DDC69CC}" srcOrd="2" destOrd="0" presId="urn:microsoft.com/office/officeart/2005/8/layout/orgChart1"/>
    <dgm:cxn modelId="{4D9E7C94-3202-4E40-BAFB-7D8B030FA6DB}" type="presParOf" srcId="{59CFF8C7-17E2-46C1-BE4F-7AB30E574B36}" destId="{24EDD724-A621-4CA0-8049-65A07B30C99B}" srcOrd="8" destOrd="0" presId="urn:microsoft.com/office/officeart/2005/8/layout/orgChart1"/>
    <dgm:cxn modelId="{3C9D04DB-3E78-45AF-9535-94F6AC99A5BD}" type="presParOf" srcId="{59CFF8C7-17E2-46C1-BE4F-7AB30E574B36}" destId="{69DBE54B-F60B-4C64-8738-BBC276FDE5F8}" srcOrd="9" destOrd="0" presId="urn:microsoft.com/office/officeart/2005/8/layout/orgChart1"/>
    <dgm:cxn modelId="{7CE89791-649D-4E5F-82D4-7AD5F8EB7E9B}" type="presParOf" srcId="{69DBE54B-F60B-4C64-8738-BBC276FDE5F8}" destId="{61765745-A9A0-4FC9-B1AD-02FF77F9080A}" srcOrd="0" destOrd="0" presId="urn:microsoft.com/office/officeart/2005/8/layout/orgChart1"/>
    <dgm:cxn modelId="{E83089BD-A4B6-4A68-8930-43F885A8C6BE}" type="presParOf" srcId="{61765745-A9A0-4FC9-B1AD-02FF77F9080A}" destId="{53292B96-074D-4DCA-95FE-EC64333E1A3E}" srcOrd="0" destOrd="0" presId="urn:microsoft.com/office/officeart/2005/8/layout/orgChart1"/>
    <dgm:cxn modelId="{14DAD4A9-9E8C-450A-ADF3-9A54BF4970D4}" type="presParOf" srcId="{61765745-A9A0-4FC9-B1AD-02FF77F9080A}" destId="{5AF02579-95C5-4D33-9C78-106C5DCCEE2F}" srcOrd="1" destOrd="0" presId="urn:microsoft.com/office/officeart/2005/8/layout/orgChart1"/>
    <dgm:cxn modelId="{03066994-527B-47B8-8F45-460EB9790007}" type="presParOf" srcId="{69DBE54B-F60B-4C64-8738-BBC276FDE5F8}" destId="{480D5638-20D0-4BC1-A656-BB9A9C991CF7}" srcOrd="1" destOrd="0" presId="urn:microsoft.com/office/officeart/2005/8/layout/orgChart1"/>
    <dgm:cxn modelId="{56CD155B-2967-40D0-8087-12890B79D58A}" type="presParOf" srcId="{480D5638-20D0-4BC1-A656-BB9A9C991CF7}" destId="{B43A9059-AE88-4F6E-AC3B-A4BC51B55E66}" srcOrd="0" destOrd="0" presId="urn:microsoft.com/office/officeart/2005/8/layout/orgChart1"/>
    <dgm:cxn modelId="{08CB34C9-2490-4FF6-98F9-67DEF47D9324}" type="presParOf" srcId="{480D5638-20D0-4BC1-A656-BB9A9C991CF7}" destId="{D5480518-252E-4767-9158-F0CFCEF10213}" srcOrd="1" destOrd="0" presId="urn:microsoft.com/office/officeart/2005/8/layout/orgChart1"/>
    <dgm:cxn modelId="{D58288E5-CDC7-47AD-A257-2C29944B8BBC}" type="presParOf" srcId="{D5480518-252E-4767-9158-F0CFCEF10213}" destId="{8683C927-9BA5-4AC3-83D0-4711B3044671}" srcOrd="0" destOrd="0" presId="urn:microsoft.com/office/officeart/2005/8/layout/orgChart1"/>
    <dgm:cxn modelId="{4FDA01C8-31F4-4F0F-9AED-1734DCE88798}" type="presParOf" srcId="{8683C927-9BA5-4AC3-83D0-4711B3044671}" destId="{0D989906-F42B-458A-AB7D-79428AA16C85}" srcOrd="0" destOrd="0" presId="urn:microsoft.com/office/officeart/2005/8/layout/orgChart1"/>
    <dgm:cxn modelId="{96DE88A5-93A6-4F09-9E06-ECF9FA0E7E90}" type="presParOf" srcId="{8683C927-9BA5-4AC3-83D0-4711B3044671}" destId="{C703CD54-0F52-4782-A742-9E427F902792}" srcOrd="1" destOrd="0" presId="urn:microsoft.com/office/officeart/2005/8/layout/orgChart1"/>
    <dgm:cxn modelId="{4E26BC24-EA52-4084-80A1-0863180B1683}" type="presParOf" srcId="{D5480518-252E-4767-9158-F0CFCEF10213}" destId="{1E070976-3C9F-41ED-BD9D-D0B1E4A5432C}" srcOrd="1" destOrd="0" presId="urn:microsoft.com/office/officeart/2005/8/layout/orgChart1"/>
    <dgm:cxn modelId="{231993B3-4B66-4692-8E74-865A8F596735}" type="presParOf" srcId="{D5480518-252E-4767-9158-F0CFCEF10213}" destId="{45671181-97D5-4F51-B381-9376C4370704}" srcOrd="2" destOrd="0" presId="urn:microsoft.com/office/officeart/2005/8/layout/orgChart1"/>
    <dgm:cxn modelId="{9CD34AC4-232E-48CC-B2BB-FCC4E943708A}" type="presParOf" srcId="{480D5638-20D0-4BC1-A656-BB9A9C991CF7}" destId="{CD98DA2A-CC23-401C-BA6D-A5967CA5CA3B}" srcOrd="2" destOrd="0" presId="urn:microsoft.com/office/officeart/2005/8/layout/orgChart1"/>
    <dgm:cxn modelId="{CC932CD8-BE47-443C-9199-ADFF822C4340}" type="presParOf" srcId="{480D5638-20D0-4BC1-A656-BB9A9C991CF7}" destId="{586732E5-072A-46A2-9FBB-E9104D42F5B2}" srcOrd="3" destOrd="0" presId="urn:microsoft.com/office/officeart/2005/8/layout/orgChart1"/>
    <dgm:cxn modelId="{6670AB8D-FDBC-40E3-AD05-71DAD69E397A}" type="presParOf" srcId="{586732E5-072A-46A2-9FBB-E9104D42F5B2}" destId="{EC87063E-A00F-44F1-A348-149F7F456FC3}" srcOrd="0" destOrd="0" presId="urn:microsoft.com/office/officeart/2005/8/layout/orgChart1"/>
    <dgm:cxn modelId="{899D8ECE-6998-4670-9DC2-69464DC25D67}" type="presParOf" srcId="{EC87063E-A00F-44F1-A348-149F7F456FC3}" destId="{FBAFB100-E9B0-4EA3-956D-74B7618C610B}" srcOrd="0" destOrd="0" presId="urn:microsoft.com/office/officeart/2005/8/layout/orgChart1"/>
    <dgm:cxn modelId="{2EDF1F74-D4C6-430D-AC1F-4D1FDAC3812E}" type="presParOf" srcId="{EC87063E-A00F-44F1-A348-149F7F456FC3}" destId="{6A850080-F497-49FF-8EEA-A8EF0A97457B}" srcOrd="1" destOrd="0" presId="urn:microsoft.com/office/officeart/2005/8/layout/orgChart1"/>
    <dgm:cxn modelId="{18DD59C2-586B-449C-AB12-72411D98679F}" type="presParOf" srcId="{586732E5-072A-46A2-9FBB-E9104D42F5B2}" destId="{04783696-22FD-4C3E-BAE8-EEBBD39538FF}" srcOrd="1" destOrd="0" presId="urn:microsoft.com/office/officeart/2005/8/layout/orgChart1"/>
    <dgm:cxn modelId="{8A8C64FD-80A4-46A2-A354-B58E3A964BA0}" type="presParOf" srcId="{586732E5-072A-46A2-9FBB-E9104D42F5B2}" destId="{8BB648B9-DB1F-4D05-AAFA-F8A10A23C079}" srcOrd="2" destOrd="0" presId="urn:microsoft.com/office/officeart/2005/8/layout/orgChart1"/>
    <dgm:cxn modelId="{0D60CCE2-3BDB-48A3-AF03-4BE145848F0D}" type="presParOf" srcId="{69DBE54B-F60B-4C64-8738-BBC276FDE5F8}" destId="{90DD0A3B-E1EB-470E-9925-C9A6B9884C2D}" srcOrd="2" destOrd="0" presId="urn:microsoft.com/office/officeart/2005/8/layout/orgChart1"/>
    <dgm:cxn modelId="{46493AEB-B2D9-4C8B-8D5C-7C413246E935}" type="presParOf" srcId="{59CFF8C7-17E2-46C1-BE4F-7AB30E574B36}" destId="{E23FD052-34F3-4CE1-9544-B298A6C86344}" srcOrd="10" destOrd="0" presId="urn:microsoft.com/office/officeart/2005/8/layout/orgChart1"/>
    <dgm:cxn modelId="{3C1F5E77-CC4E-4257-BA72-9E5B472308F2}" type="presParOf" srcId="{59CFF8C7-17E2-46C1-BE4F-7AB30E574B36}" destId="{6D94E147-E70B-4421-80D6-AFE8CA934281}" srcOrd="11" destOrd="0" presId="urn:microsoft.com/office/officeart/2005/8/layout/orgChart1"/>
    <dgm:cxn modelId="{41E8C755-7D24-4F1E-B1EC-E40B328CD521}" type="presParOf" srcId="{6D94E147-E70B-4421-80D6-AFE8CA934281}" destId="{94DE6E71-BFD1-4427-A325-AA6751C574C7}" srcOrd="0" destOrd="0" presId="urn:microsoft.com/office/officeart/2005/8/layout/orgChart1"/>
    <dgm:cxn modelId="{9EBAFF3E-0B90-4F8F-9590-01A30F07CE9D}" type="presParOf" srcId="{94DE6E71-BFD1-4427-A325-AA6751C574C7}" destId="{3B1AB9C5-6A68-4735-802B-B96B61E7ADE7}" srcOrd="0" destOrd="0" presId="urn:microsoft.com/office/officeart/2005/8/layout/orgChart1"/>
    <dgm:cxn modelId="{B0EBB226-5059-4E6D-AFB4-64EA38ADEED1}" type="presParOf" srcId="{94DE6E71-BFD1-4427-A325-AA6751C574C7}" destId="{039F9A2C-0F68-45C5-A1DE-C2C0171B0C20}" srcOrd="1" destOrd="0" presId="urn:microsoft.com/office/officeart/2005/8/layout/orgChart1"/>
    <dgm:cxn modelId="{45C4AF9F-6286-4C71-8B0A-2BCB51BA0ABD}" type="presParOf" srcId="{6D94E147-E70B-4421-80D6-AFE8CA934281}" destId="{E9F91BE3-7E69-4A0B-9589-1621E46BCC53}" srcOrd="1" destOrd="0" presId="urn:microsoft.com/office/officeart/2005/8/layout/orgChart1"/>
    <dgm:cxn modelId="{7EE9A715-C324-4B85-A884-546CB62D78B9}" type="presParOf" srcId="{6D94E147-E70B-4421-80D6-AFE8CA934281}" destId="{F7628398-8FAD-4124-9F05-CCF93BF98B18}" srcOrd="2" destOrd="0" presId="urn:microsoft.com/office/officeart/2005/8/layout/orgChart1"/>
    <dgm:cxn modelId="{4B134B2D-7A8A-405E-B6C7-7B62253EF9B8}" type="presParOf" srcId="{2E0F3B68-1285-4F00-9458-A1350AF4B699}" destId="{D6604D09-182A-49D4-814E-6A6B0F782F5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3FD052-34F3-4CE1-9544-B298A6C86344}">
      <dsp:nvSpPr>
        <dsp:cNvPr id="0" name=""/>
        <dsp:cNvSpPr/>
      </dsp:nvSpPr>
      <dsp:spPr>
        <a:xfrm>
          <a:off x="4641272" y="533131"/>
          <a:ext cx="3213466" cy="223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41"/>
              </a:lnTo>
              <a:lnTo>
                <a:pt x="3213466" y="111541"/>
              </a:lnTo>
              <a:lnTo>
                <a:pt x="3213466" y="2230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98DA2A-CC23-401C-BA6D-A5967CA5CA3B}">
      <dsp:nvSpPr>
        <dsp:cNvPr id="0" name=""/>
        <dsp:cNvSpPr/>
      </dsp:nvSpPr>
      <dsp:spPr>
        <a:xfrm>
          <a:off x="6144430" y="1287366"/>
          <a:ext cx="159345" cy="124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894"/>
              </a:lnTo>
              <a:lnTo>
                <a:pt x="159345" y="12428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A9059-AE88-4F6E-AC3B-A4BC51B55E66}">
      <dsp:nvSpPr>
        <dsp:cNvPr id="0" name=""/>
        <dsp:cNvSpPr/>
      </dsp:nvSpPr>
      <dsp:spPr>
        <a:xfrm>
          <a:off x="6144430" y="1287366"/>
          <a:ext cx="159345" cy="488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59"/>
              </a:lnTo>
              <a:lnTo>
                <a:pt x="159345" y="4886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EDD724-A621-4CA0-8049-65A07B30C99B}">
      <dsp:nvSpPr>
        <dsp:cNvPr id="0" name=""/>
        <dsp:cNvSpPr/>
      </dsp:nvSpPr>
      <dsp:spPr>
        <a:xfrm>
          <a:off x="4641272" y="533131"/>
          <a:ext cx="1928079" cy="223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41"/>
              </a:lnTo>
              <a:lnTo>
                <a:pt x="1928079" y="111541"/>
              </a:lnTo>
              <a:lnTo>
                <a:pt x="1928079" y="2230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F66BA8-940D-40A5-8BC2-D71132E19498}">
      <dsp:nvSpPr>
        <dsp:cNvPr id="0" name=""/>
        <dsp:cNvSpPr/>
      </dsp:nvSpPr>
      <dsp:spPr>
        <a:xfrm>
          <a:off x="4859044" y="1287366"/>
          <a:ext cx="159345" cy="2751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1364"/>
              </a:lnTo>
              <a:lnTo>
                <a:pt x="159345" y="27513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8489FC-BE4F-45F0-BB7E-852406D1D739}">
      <dsp:nvSpPr>
        <dsp:cNvPr id="0" name=""/>
        <dsp:cNvSpPr/>
      </dsp:nvSpPr>
      <dsp:spPr>
        <a:xfrm>
          <a:off x="4859044" y="1287366"/>
          <a:ext cx="159345" cy="1997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129"/>
              </a:lnTo>
              <a:lnTo>
                <a:pt x="159345" y="19971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F065-0708-4259-96F6-80A4B6B0B7E9}">
      <dsp:nvSpPr>
        <dsp:cNvPr id="0" name=""/>
        <dsp:cNvSpPr/>
      </dsp:nvSpPr>
      <dsp:spPr>
        <a:xfrm>
          <a:off x="4859044" y="1287366"/>
          <a:ext cx="159345" cy="124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894"/>
              </a:lnTo>
              <a:lnTo>
                <a:pt x="159345" y="12428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5855C-8C40-437F-8D15-517B0DD214A6}">
      <dsp:nvSpPr>
        <dsp:cNvPr id="0" name=""/>
        <dsp:cNvSpPr/>
      </dsp:nvSpPr>
      <dsp:spPr>
        <a:xfrm>
          <a:off x="4859044" y="1287366"/>
          <a:ext cx="159345" cy="488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59"/>
              </a:lnTo>
              <a:lnTo>
                <a:pt x="159345" y="4886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A9921-312D-4B15-959C-BC91FF27C555}">
      <dsp:nvSpPr>
        <dsp:cNvPr id="0" name=""/>
        <dsp:cNvSpPr/>
      </dsp:nvSpPr>
      <dsp:spPr>
        <a:xfrm>
          <a:off x="4641272" y="533131"/>
          <a:ext cx="642693" cy="223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41"/>
              </a:lnTo>
              <a:lnTo>
                <a:pt x="642693" y="111541"/>
              </a:lnTo>
              <a:lnTo>
                <a:pt x="642693" y="2230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4FF462-FB51-4AB1-805D-0E24C8B93D70}">
      <dsp:nvSpPr>
        <dsp:cNvPr id="0" name=""/>
        <dsp:cNvSpPr/>
      </dsp:nvSpPr>
      <dsp:spPr>
        <a:xfrm>
          <a:off x="3573657" y="1287366"/>
          <a:ext cx="159345" cy="50140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4069"/>
              </a:lnTo>
              <a:lnTo>
                <a:pt x="159345" y="501406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686F82-C657-4C48-8499-86C64F5E83F7}">
      <dsp:nvSpPr>
        <dsp:cNvPr id="0" name=""/>
        <dsp:cNvSpPr/>
      </dsp:nvSpPr>
      <dsp:spPr>
        <a:xfrm>
          <a:off x="3573657" y="1287366"/>
          <a:ext cx="159345" cy="42598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9834"/>
              </a:lnTo>
              <a:lnTo>
                <a:pt x="159345" y="425983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6DDE9B-8872-4086-B7E1-054DA8CCA7B8}">
      <dsp:nvSpPr>
        <dsp:cNvPr id="0" name=""/>
        <dsp:cNvSpPr/>
      </dsp:nvSpPr>
      <dsp:spPr>
        <a:xfrm>
          <a:off x="3573657" y="1287366"/>
          <a:ext cx="159345" cy="35055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05599"/>
              </a:lnTo>
              <a:lnTo>
                <a:pt x="159345" y="350559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876AB0-5A65-4A9B-AF83-630B143DCFA3}">
      <dsp:nvSpPr>
        <dsp:cNvPr id="0" name=""/>
        <dsp:cNvSpPr/>
      </dsp:nvSpPr>
      <dsp:spPr>
        <a:xfrm>
          <a:off x="3573657" y="1287366"/>
          <a:ext cx="159345" cy="2751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1364"/>
              </a:lnTo>
              <a:lnTo>
                <a:pt x="159345" y="27513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91CD10-1F10-4D78-8812-2138577B4C72}">
      <dsp:nvSpPr>
        <dsp:cNvPr id="0" name=""/>
        <dsp:cNvSpPr/>
      </dsp:nvSpPr>
      <dsp:spPr>
        <a:xfrm>
          <a:off x="3573657" y="1287366"/>
          <a:ext cx="159345" cy="1997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129"/>
              </a:lnTo>
              <a:lnTo>
                <a:pt x="159345" y="19971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8F966E-CEC9-41F3-833B-D4287386A1D0}">
      <dsp:nvSpPr>
        <dsp:cNvPr id="0" name=""/>
        <dsp:cNvSpPr/>
      </dsp:nvSpPr>
      <dsp:spPr>
        <a:xfrm>
          <a:off x="3573657" y="1287366"/>
          <a:ext cx="159345" cy="124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894"/>
              </a:lnTo>
              <a:lnTo>
                <a:pt x="159345" y="12428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8B78CF-2FAA-4969-8F19-AE7C69922E65}">
      <dsp:nvSpPr>
        <dsp:cNvPr id="0" name=""/>
        <dsp:cNvSpPr/>
      </dsp:nvSpPr>
      <dsp:spPr>
        <a:xfrm>
          <a:off x="3573657" y="1287366"/>
          <a:ext cx="159345" cy="488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59"/>
              </a:lnTo>
              <a:lnTo>
                <a:pt x="159345" y="4886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C5AD0-B6BE-4E82-8259-7EC5543CC2FE}">
      <dsp:nvSpPr>
        <dsp:cNvPr id="0" name=""/>
        <dsp:cNvSpPr/>
      </dsp:nvSpPr>
      <dsp:spPr>
        <a:xfrm>
          <a:off x="3998578" y="533131"/>
          <a:ext cx="642693" cy="223083"/>
        </a:xfrm>
        <a:custGeom>
          <a:avLst/>
          <a:gdLst/>
          <a:ahLst/>
          <a:cxnLst/>
          <a:rect l="0" t="0" r="0" b="0"/>
          <a:pathLst>
            <a:path>
              <a:moveTo>
                <a:pt x="642693" y="0"/>
              </a:moveTo>
              <a:lnTo>
                <a:pt x="642693" y="111541"/>
              </a:lnTo>
              <a:lnTo>
                <a:pt x="0" y="111541"/>
              </a:lnTo>
              <a:lnTo>
                <a:pt x="0" y="2230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CA6859-6648-495F-9D5E-A8653E3CEE13}">
      <dsp:nvSpPr>
        <dsp:cNvPr id="0" name=""/>
        <dsp:cNvSpPr/>
      </dsp:nvSpPr>
      <dsp:spPr>
        <a:xfrm>
          <a:off x="2288271" y="1287366"/>
          <a:ext cx="159345" cy="27513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1364"/>
              </a:lnTo>
              <a:lnTo>
                <a:pt x="159345" y="275136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7EA4A-9685-412F-A705-C6F61FABD9C7}">
      <dsp:nvSpPr>
        <dsp:cNvPr id="0" name=""/>
        <dsp:cNvSpPr/>
      </dsp:nvSpPr>
      <dsp:spPr>
        <a:xfrm>
          <a:off x="2288271" y="1287366"/>
          <a:ext cx="159345" cy="1997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129"/>
              </a:lnTo>
              <a:lnTo>
                <a:pt x="159345" y="19971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9F81F-3EED-450F-9088-11EA096B5291}">
      <dsp:nvSpPr>
        <dsp:cNvPr id="0" name=""/>
        <dsp:cNvSpPr/>
      </dsp:nvSpPr>
      <dsp:spPr>
        <a:xfrm>
          <a:off x="2288271" y="1287366"/>
          <a:ext cx="159345" cy="124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894"/>
              </a:lnTo>
              <a:lnTo>
                <a:pt x="159345" y="12428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BD15A5-B675-4609-B473-0F5000956EA6}">
      <dsp:nvSpPr>
        <dsp:cNvPr id="0" name=""/>
        <dsp:cNvSpPr/>
      </dsp:nvSpPr>
      <dsp:spPr>
        <a:xfrm>
          <a:off x="2288271" y="1287366"/>
          <a:ext cx="159345" cy="488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59"/>
              </a:lnTo>
              <a:lnTo>
                <a:pt x="159345" y="4886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4BFB8D-B7BC-4C50-9948-A498345272EB}">
      <dsp:nvSpPr>
        <dsp:cNvPr id="0" name=""/>
        <dsp:cNvSpPr/>
      </dsp:nvSpPr>
      <dsp:spPr>
        <a:xfrm>
          <a:off x="2713192" y="533131"/>
          <a:ext cx="1928079" cy="223083"/>
        </a:xfrm>
        <a:custGeom>
          <a:avLst/>
          <a:gdLst/>
          <a:ahLst/>
          <a:cxnLst/>
          <a:rect l="0" t="0" r="0" b="0"/>
          <a:pathLst>
            <a:path>
              <a:moveTo>
                <a:pt x="1928079" y="0"/>
              </a:moveTo>
              <a:lnTo>
                <a:pt x="1928079" y="111541"/>
              </a:lnTo>
              <a:lnTo>
                <a:pt x="0" y="111541"/>
              </a:lnTo>
              <a:lnTo>
                <a:pt x="0" y="2230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80C5D1-B2EC-4A47-A238-5793DC3984D3}">
      <dsp:nvSpPr>
        <dsp:cNvPr id="0" name=""/>
        <dsp:cNvSpPr/>
      </dsp:nvSpPr>
      <dsp:spPr>
        <a:xfrm>
          <a:off x="1002884" y="1287366"/>
          <a:ext cx="159345" cy="1997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97129"/>
              </a:lnTo>
              <a:lnTo>
                <a:pt x="159345" y="199712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595A8-0019-4B0D-B9BD-054D9CE2B59D}">
      <dsp:nvSpPr>
        <dsp:cNvPr id="0" name=""/>
        <dsp:cNvSpPr/>
      </dsp:nvSpPr>
      <dsp:spPr>
        <a:xfrm>
          <a:off x="1002884" y="1287366"/>
          <a:ext cx="159345" cy="124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2894"/>
              </a:lnTo>
              <a:lnTo>
                <a:pt x="159345" y="124289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B750C6-A879-4354-A9AD-EFE72BF89939}">
      <dsp:nvSpPr>
        <dsp:cNvPr id="0" name=""/>
        <dsp:cNvSpPr/>
      </dsp:nvSpPr>
      <dsp:spPr>
        <a:xfrm>
          <a:off x="1002884" y="1287366"/>
          <a:ext cx="159345" cy="4886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8659"/>
              </a:lnTo>
              <a:lnTo>
                <a:pt x="159345" y="488659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0F7B78-7627-4EEB-82BB-74BFDDB94133}">
      <dsp:nvSpPr>
        <dsp:cNvPr id="0" name=""/>
        <dsp:cNvSpPr/>
      </dsp:nvSpPr>
      <dsp:spPr>
        <a:xfrm>
          <a:off x="1427805" y="533131"/>
          <a:ext cx="3213466" cy="223083"/>
        </a:xfrm>
        <a:custGeom>
          <a:avLst/>
          <a:gdLst/>
          <a:ahLst/>
          <a:cxnLst/>
          <a:rect l="0" t="0" r="0" b="0"/>
          <a:pathLst>
            <a:path>
              <a:moveTo>
                <a:pt x="3213466" y="0"/>
              </a:moveTo>
              <a:lnTo>
                <a:pt x="3213466" y="111541"/>
              </a:lnTo>
              <a:lnTo>
                <a:pt x="0" y="111541"/>
              </a:lnTo>
              <a:lnTo>
                <a:pt x="0" y="22308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E0B953-8249-4028-870F-765F846775C4}">
      <dsp:nvSpPr>
        <dsp:cNvPr id="0" name=""/>
        <dsp:cNvSpPr/>
      </dsp:nvSpPr>
      <dsp:spPr>
        <a:xfrm>
          <a:off x="2831532" y="1980"/>
          <a:ext cx="3619478" cy="531151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u="none" kern="1200" dirty="0"/>
            <a:t>EMERGENCY </a:t>
          </a:r>
          <a:r>
            <a:rPr lang="en-US" sz="1200" b="0" i="0" kern="1200" dirty="0"/>
            <a:t>​</a:t>
          </a:r>
          <a:r>
            <a:rPr lang="en-US" sz="1200" b="0" i="0" u="none" kern="1200" dirty="0"/>
            <a:t>MANAGEMENT SYSTEM</a:t>
          </a:r>
          <a:endParaRPr lang="en-US" sz="1200" b="1" kern="1200" dirty="0"/>
        </a:p>
      </dsp:txBody>
      <dsp:txXfrm>
        <a:off x="2831532" y="1980"/>
        <a:ext cx="3619478" cy="531151"/>
      </dsp:txXfrm>
    </dsp:sp>
    <dsp:sp modelId="{CC0353A4-5440-4CD0-826B-CF6919F4D54E}">
      <dsp:nvSpPr>
        <dsp:cNvPr id="0" name=""/>
        <dsp:cNvSpPr/>
      </dsp:nvSpPr>
      <dsp:spPr>
        <a:xfrm>
          <a:off x="896654" y="756215"/>
          <a:ext cx="1062302" cy="5311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1 </a:t>
          </a:r>
          <a:r>
            <a:rPr lang="en-US" sz="900" b="1" kern="1200" dirty="0" err="1">
              <a:latin typeface="Calibri Light" panose="020F0302020204030204"/>
            </a:rPr>
            <a:t>Inicialização</a:t>
          </a:r>
          <a:endParaRPr lang="en-US" sz="900" b="1" kern="1200" dirty="0"/>
        </a:p>
      </dsp:txBody>
      <dsp:txXfrm>
        <a:off x="896654" y="756215"/>
        <a:ext cx="1062302" cy="531151"/>
      </dsp:txXfrm>
    </dsp:sp>
    <dsp:sp modelId="{DCAE5A9D-6111-4B3A-80C1-5AB9F881D88C}">
      <dsp:nvSpPr>
        <dsp:cNvPr id="0" name=""/>
        <dsp:cNvSpPr/>
      </dsp:nvSpPr>
      <dsp:spPr>
        <a:xfrm>
          <a:off x="1162230" y="1510450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1.1 </a:t>
          </a:r>
          <a:r>
            <a:rPr lang="en-US" sz="900" b="1" kern="1200" dirty="0" err="1">
              <a:latin typeface="Calibri Light" panose="020F0302020204030204"/>
            </a:rPr>
            <a:t>Avaliar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dirty="0" err="1">
              <a:latin typeface="Calibri Light" panose="020F0302020204030204"/>
            </a:rPr>
            <a:t>hipóteses</a:t>
          </a:r>
          <a:endParaRPr lang="en-US" sz="900" b="1" kern="1200" dirty="0">
            <a:latin typeface="Calibri Light" panose="020F0302020204030204"/>
          </a:endParaRPr>
        </a:p>
      </dsp:txBody>
      <dsp:txXfrm>
        <a:off x="1162230" y="1510450"/>
        <a:ext cx="1062302" cy="531151"/>
      </dsp:txXfrm>
    </dsp:sp>
    <dsp:sp modelId="{4BA49E48-6A1C-4786-9800-2FFEF7DB40E6}">
      <dsp:nvSpPr>
        <dsp:cNvPr id="0" name=""/>
        <dsp:cNvSpPr/>
      </dsp:nvSpPr>
      <dsp:spPr>
        <a:xfrm>
          <a:off x="1162230" y="2264685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1.2 </a:t>
          </a:r>
          <a:r>
            <a:rPr lang="en-US" sz="900" b="1" kern="1200" dirty="0" err="1">
              <a:latin typeface="Calibri Light" panose="020F0302020204030204"/>
            </a:rPr>
            <a:t>Analisar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dirty="0" err="1">
              <a:latin typeface="Calibri Light" panose="020F0302020204030204"/>
            </a:rPr>
            <a:t>recomendações</a:t>
          </a:r>
          <a:endParaRPr lang="en-US" sz="900" b="1" kern="1200" dirty="0">
            <a:latin typeface="Calibri Light" panose="020F0302020204030204"/>
          </a:endParaRPr>
        </a:p>
      </dsp:txBody>
      <dsp:txXfrm>
        <a:off x="1162230" y="2264685"/>
        <a:ext cx="1062302" cy="531151"/>
      </dsp:txXfrm>
    </dsp:sp>
    <dsp:sp modelId="{976B4393-087A-49AB-A7E9-DAFD96258179}">
      <dsp:nvSpPr>
        <dsp:cNvPr id="0" name=""/>
        <dsp:cNvSpPr/>
      </dsp:nvSpPr>
      <dsp:spPr>
        <a:xfrm>
          <a:off x="1162230" y="3018920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1.3 </a:t>
          </a:r>
          <a:r>
            <a:rPr lang="en-US" sz="900" b="1" kern="1200" dirty="0" err="1">
              <a:latin typeface="Calibri Light" panose="020F0302020204030204"/>
            </a:rPr>
            <a:t>Desenvolver</a:t>
          </a:r>
          <a:r>
            <a:rPr lang="en-US" sz="900" b="1" kern="1200" dirty="0">
              <a:latin typeface="Calibri Light" panose="020F0302020204030204"/>
            </a:rPr>
            <a:t> o Project Charter</a:t>
          </a:r>
        </a:p>
      </dsp:txBody>
      <dsp:txXfrm>
        <a:off x="1162230" y="3018920"/>
        <a:ext cx="1062302" cy="531151"/>
      </dsp:txXfrm>
    </dsp:sp>
    <dsp:sp modelId="{A7D93FAC-BF90-41F0-8472-B8899A5BDF2B}">
      <dsp:nvSpPr>
        <dsp:cNvPr id="0" name=""/>
        <dsp:cNvSpPr/>
      </dsp:nvSpPr>
      <dsp:spPr>
        <a:xfrm>
          <a:off x="2182040" y="756215"/>
          <a:ext cx="1062302" cy="5311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2 </a:t>
          </a:r>
          <a:r>
            <a:rPr lang="en-US" sz="900" b="1" kern="1200" dirty="0" err="1">
              <a:latin typeface="Calibri Light" panose="020F0302020204030204"/>
            </a:rPr>
            <a:t>Planeamento</a:t>
          </a:r>
          <a:r>
            <a:rPr lang="en-US" sz="900" b="1" kern="1200" dirty="0">
              <a:latin typeface="Calibri Light" panose="020F0302020204030204"/>
            </a:rPr>
            <a:t> </a:t>
          </a:r>
        </a:p>
      </dsp:txBody>
      <dsp:txXfrm>
        <a:off x="2182040" y="756215"/>
        <a:ext cx="1062302" cy="531151"/>
      </dsp:txXfrm>
    </dsp:sp>
    <dsp:sp modelId="{D3DBF9AC-E820-48A6-BDDA-B022981D2192}">
      <dsp:nvSpPr>
        <dsp:cNvPr id="0" name=""/>
        <dsp:cNvSpPr/>
      </dsp:nvSpPr>
      <dsp:spPr>
        <a:xfrm>
          <a:off x="2447616" y="1510450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2.1 </a:t>
          </a:r>
          <a:r>
            <a:rPr lang="en-US" sz="900" b="1" kern="1200" dirty="0" err="1">
              <a:latin typeface="Calibri Light" panose="020F0302020204030204"/>
            </a:rPr>
            <a:t>Definir</a:t>
          </a:r>
          <a:r>
            <a:rPr lang="en-US" sz="900" b="1" kern="1200" dirty="0">
              <a:latin typeface="Calibri Light" panose="020F0302020204030204"/>
            </a:rPr>
            <a:t> o </a:t>
          </a:r>
          <a:r>
            <a:rPr lang="en-US" sz="900" b="1" kern="1200" dirty="0" err="1">
              <a:latin typeface="Calibri Light" panose="020F0302020204030204"/>
            </a:rPr>
            <a:t>âmbito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dirty="0" err="1">
              <a:latin typeface="Calibri Light" panose="020F0302020204030204"/>
            </a:rPr>
            <a:t>preliminar</a:t>
          </a:r>
          <a:r>
            <a:rPr lang="en-US" sz="900" b="1" kern="1200" dirty="0">
              <a:latin typeface="Calibri Light" panose="020F0302020204030204"/>
            </a:rPr>
            <a:t> do </a:t>
          </a:r>
          <a:r>
            <a:rPr lang="en-US" sz="900" b="1" kern="1200" dirty="0" err="1">
              <a:latin typeface="Calibri Light" panose="020F0302020204030204"/>
            </a:rPr>
            <a:t>projeto</a:t>
          </a:r>
          <a:endParaRPr lang="en-US" sz="900" b="1" kern="1200" dirty="0">
            <a:latin typeface="Calibri Light" panose="020F0302020204030204"/>
          </a:endParaRPr>
        </a:p>
      </dsp:txBody>
      <dsp:txXfrm>
        <a:off x="2447616" y="1510450"/>
        <a:ext cx="1062302" cy="531151"/>
      </dsp:txXfrm>
    </dsp:sp>
    <dsp:sp modelId="{30CAD707-B8AA-4EEA-858C-80E0A89FE58E}">
      <dsp:nvSpPr>
        <dsp:cNvPr id="0" name=""/>
        <dsp:cNvSpPr/>
      </dsp:nvSpPr>
      <dsp:spPr>
        <a:xfrm>
          <a:off x="2447616" y="2264685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2.2 </a:t>
          </a:r>
          <a:r>
            <a:rPr lang="en-US" sz="900" b="1" kern="1200" dirty="0" err="1">
              <a:latin typeface="Calibri Light" panose="020F0302020204030204"/>
            </a:rPr>
            <a:t>Determinar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dirty="0" err="1">
              <a:latin typeface="Calibri Light" panose="020F0302020204030204"/>
            </a:rPr>
            <a:t>equipa</a:t>
          </a:r>
          <a:r>
            <a:rPr lang="en-US" sz="900" b="1" kern="1200" dirty="0">
              <a:latin typeface="Calibri Light" panose="020F0302020204030204"/>
            </a:rPr>
            <a:t> do </a:t>
          </a:r>
          <a:r>
            <a:rPr lang="en-US" sz="900" b="1" kern="1200" dirty="0" err="1">
              <a:latin typeface="Calibri Light" panose="020F0302020204030204"/>
            </a:rPr>
            <a:t>projeto</a:t>
          </a:r>
          <a:endParaRPr lang="en-US" sz="900" b="1" kern="1200" dirty="0">
            <a:latin typeface="Calibri Light" panose="020F0302020204030204"/>
          </a:endParaRPr>
        </a:p>
      </dsp:txBody>
      <dsp:txXfrm>
        <a:off x="2447616" y="2264685"/>
        <a:ext cx="1062302" cy="531151"/>
      </dsp:txXfrm>
    </dsp:sp>
    <dsp:sp modelId="{503E8758-5599-4520-9236-6D22CFA1C999}">
      <dsp:nvSpPr>
        <dsp:cNvPr id="0" name=""/>
        <dsp:cNvSpPr/>
      </dsp:nvSpPr>
      <dsp:spPr>
        <a:xfrm>
          <a:off x="2447616" y="3018920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2.3 </a:t>
          </a:r>
          <a:r>
            <a:rPr lang="en-US" sz="900" b="1" kern="1200" dirty="0" err="1">
              <a:latin typeface="Calibri Light" panose="020F0302020204030204"/>
            </a:rPr>
            <a:t>Integrar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dirty="0" err="1">
              <a:latin typeface="Calibri Light" panose="020F0302020204030204"/>
            </a:rPr>
            <a:t>equipa</a:t>
          </a:r>
          <a:r>
            <a:rPr lang="en-US" sz="900" b="1" kern="1200" dirty="0">
              <a:latin typeface="Calibri Light" panose="020F0302020204030204"/>
            </a:rPr>
            <a:t> no </a:t>
          </a:r>
          <a:r>
            <a:rPr lang="en-US" sz="900" b="1" kern="1200" dirty="0" err="1">
              <a:latin typeface="Calibri Light" panose="020F0302020204030204"/>
            </a:rPr>
            <a:t>projecto</a:t>
          </a:r>
          <a:endParaRPr lang="en-US" sz="900" b="1" kern="1200" dirty="0">
            <a:latin typeface="Calibri Light" panose="020F0302020204030204"/>
          </a:endParaRPr>
        </a:p>
      </dsp:txBody>
      <dsp:txXfrm>
        <a:off x="2447616" y="3018920"/>
        <a:ext cx="1062302" cy="531151"/>
      </dsp:txXfrm>
    </dsp:sp>
    <dsp:sp modelId="{51F68CE3-91C9-4511-BF35-BD48A6E92E66}">
      <dsp:nvSpPr>
        <dsp:cNvPr id="0" name=""/>
        <dsp:cNvSpPr/>
      </dsp:nvSpPr>
      <dsp:spPr>
        <a:xfrm>
          <a:off x="2447616" y="3773155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2.4 </a:t>
          </a:r>
          <a:r>
            <a:rPr lang="en-US" sz="900" b="1" kern="1200" dirty="0" err="1">
              <a:latin typeface="Calibri Light" panose="020F0302020204030204"/>
            </a:rPr>
            <a:t>Desenvolver</a:t>
          </a:r>
          <a:r>
            <a:rPr lang="en-US" sz="900" b="1" kern="1200" dirty="0">
              <a:latin typeface="Calibri Light" panose="020F0302020204030204"/>
            </a:rPr>
            <a:t> plano de </a:t>
          </a:r>
          <a:r>
            <a:rPr lang="en-US" sz="900" b="1" kern="1200" dirty="0" err="1">
              <a:latin typeface="Calibri Light" panose="020F0302020204030204"/>
            </a:rPr>
            <a:t>projeto</a:t>
          </a:r>
          <a:endParaRPr lang="en-US" sz="900" b="1" kern="1200" dirty="0">
            <a:latin typeface="Calibri Light" panose="020F0302020204030204"/>
          </a:endParaRPr>
        </a:p>
      </dsp:txBody>
      <dsp:txXfrm>
        <a:off x="2447616" y="3773155"/>
        <a:ext cx="1062302" cy="531151"/>
      </dsp:txXfrm>
    </dsp:sp>
    <dsp:sp modelId="{88E07E5F-8789-434D-B40C-1A9CE31F40F5}">
      <dsp:nvSpPr>
        <dsp:cNvPr id="0" name=""/>
        <dsp:cNvSpPr/>
      </dsp:nvSpPr>
      <dsp:spPr>
        <a:xfrm>
          <a:off x="3467427" y="756215"/>
          <a:ext cx="1062302" cy="5311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3 </a:t>
          </a:r>
          <a:r>
            <a:rPr lang="en-US" sz="900" b="1" kern="1200" dirty="0" err="1">
              <a:latin typeface="Calibri Light" panose="020F0302020204030204"/>
            </a:rPr>
            <a:t>Execução</a:t>
          </a:r>
          <a:endParaRPr lang="en-US" sz="900" b="1" kern="1200" dirty="0">
            <a:latin typeface="Calibri Light" panose="020F0302020204030204"/>
          </a:endParaRPr>
        </a:p>
      </dsp:txBody>
      <dsp:txXfrm>
        <a:off x="3467427" y="756215"/>
        <a:ext cx="1062302" cy="531151"/>
      </dsp:txXfrm>
    </dsp:sp>
    <dsp:sp modelId="{65C9FE51-03A0-429A-AB46-F13B3FAE4252}">
      <dsp:nvSpPr>
        <dsp:cNvPr id="0" name=""/>
        <dsp:cNvSpPr/>
      </dsp:nvSpPr>
      <dsp:spPr>
        <a:xfrm>
          <a:off x="3733003" y="1510450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3.1 Validar </a:t>
          </a:r>
          <a:r>
            <a:rPr lang="en-US" sz="900" b="1" kern="1200" dirty="0" err="1">
              <a:latin typeface="Calibri Light" panose="020F0302020204030204"/>
            </a:rPr>
            <a:t>os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dirty="0" err="1">
              <a:latin typeface="Calibri Light" panose="020F0302020204030204"/>
            </a:rPr>
            <a:t>requisitos</a:t>
          </a:r>
          <a:endParaRPr lang="en-US" sz="900" b="1" kern="1200" dirty="0">
            <a:latin typeface="Calibri Light" panose="020F0302020204030204"/>
          </a:endParaRPr>
        </a:p>
      </dsp:txBody>
      <dsp:txXfrm>
        <a:off x="3733003" y="1510450"/>
        <a:ext cx="1062302" cy="531151"/>
      </dsp:txXfrm>
    </dsp:sp>
    <dsp:sp modelId="{02984821-DAC1-409A-95E4-61EC360590FE}">
      <dsp:nvSpPr>
        <dsp:cNvPr id="0" name=""/>
        <dsp:cNvSpPr/>
      </dsp:nvSpPr>
      <dsp:spPr>
        <a:xfrm>
          <a:off x="3733003" y="2264685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3.2 </a:t>
          </a:r>
          <a:r>
            <a:rPr lang="en-US" sz="900" b="1" kern="1200" dirty="0" err="1">
              <a:latin typeface="Calibri Light" panose="020F0302020204030204"/>
            </a:rPr>
            <a:t>Desenhar</a:t>
          </a:r>
          <a:r>
            <a:rPr lang="en-US" sz="900" b="1" kern="1200" dirty="0">
              <a:latin typeface="Calibri Light" panose="020F0302020204030204"/>
            </a:rPr>
            <a:t> o </a:t>
          </a:r>
          <a:r>
            <a:rPr lang="en-US" sz="900" b="1" kern="1200" dirty="0" err="1">
              <a:latin typeface="Calibri Light" panose="020F0302020204030204"/>
            </a:rPr>
            <a:t>sistema</a:t>
          </a:r>
          <a:endParaRPr lang="en-US" sz="900" b="1" kern="1200" dirty="0">
            <a:latin typeface="Calibri Light" panose="020F0302020204030204"/>
          </a:endParaRPr>
        </a:p>
      </dsp:txBody>
      <dsp:txXfrm>
        <a:off x="3733003" y="2264685"/>
        <a:ext cx="1062302" cy="531151"/>
      </dsp:txXfrm>
    </dsp:sp>
    <dsp:sp modelId="{83AF9B1E-B53C-4F30-93DB-B06DA404BE8D}">
      <dsp:nvSpPr>
        <dsp:cNvPr id="0" name=""/>
        <dsp:cNvSpPr/>
      </dsp:nvSpPr>
      <dsp:spPr>
        <a:xfrm>
          <a:off x="3733003" y="3018920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3.3 </a:t>
          </a:r>
          <a:r>
            <a:rPr lang="en-US" sz="900" b="1" kern="1200" dirty="0" err="1">
              <a:latin typeface="Calibri Light" panose="020F0302020204030204"/>
            </a:rPr>
            <a:t>Pesquisar</a:t>
          </a:r>
          <a:r>
            <a:rPr lang="en-US" sz="900" b="1" kern="1200" dirty="0">
              <a:latin typeface="Calibri Light" panose="020F0302020204030204"/>
            </a:rPr>
            <a:t> o hardware/software </a:t>
          </a:r>
          <a:r>
            <a:rPr lang="en-US" sz="900" b="1" kern="1200" dirty="0" err="1">
              <a:latin typeface="Calibri Light" panose="020F0302020204030204"/>
            </a:rPr>
            <a:t>necessário</a:t>
          </a:r>
          <a:endParaRPr lang="en-US" sz="900" b="1" kern="1200" dirty="0">
            <a:latin typeface="Calibri Light" panose="020F0302020204030204"/>
          </a:endParaRPr>
        </a:p>
      </dsp:txBody>
      <dsp:txXfrm>
        <a:off x="3733003" y="3018920"/>
        <a:ext cx="1062302" cy="531151"/>
      </dsp:txXfrm>
    </dsp:sp>
    <dsp:sp modelId="{C1337D71-1F79-4EE8-9193-3A52DBFD1C2D}">
      <dsp:nvSpPr>
        <dsp:cNvPr id="0" name=""/>
        <dsp:cNvSpPr/>
      </dsp:nvSpPr>
      <dsp:spPr>
        <a:xfrm>
          <a:off x="3733003" y="3773155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3.4 </a:t>
          </a:r>
          <a:r>
            <a:rPr lang="en-US" sz="900" b="1" kern="1200" dirty="0" err="1">
              <a:latin typeface="Calibri Light" panose="020F0302020204030204"/>
            </a:rPr>
            <a:t>Preparar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dirty="0" err="1">
              <a:latin typeface="Calibri Light" panose="020F0302020204030204"/>
            </a:rPr>
            <a:t>sistema</a:t>
          </a:r>
          <a:r>
            <a:rPr lang="en-US" sz="900" b="1" kern="1200" dirty="0">
              <a:latin typeface="Calibri Light" panose="020F0302020204030204"/>
            </a:rPr>
            <a:t> de </a:t>
          </a:r>
          <a:r>
            <a:rPr lang="en-US" sz="900" b="1" kern="1200" dirty="0" err="1">
              <a:latin typeface="Calibri Light" panose="020F0302020204030204"/>
            </a:rPr>
            <a:t>desenvolvimento</a:t>
          </a:r>
          <a:endParaRPr lang="en-US" sz="900" b="1" kern="1200" dirty="0">
            <a:latin typeface="Calibri Light" panose="020F0302020204030204"/>
          </a:endParaRPr>
        </a:p>
      </dsp:txBody>
      <dsp:txXfrm>
        <a:off x="3733003" y="3773155"/>
        <a:ext cx="1062302" cy="531151"/>
      </dsp:txXfrm>
    </dsp:sp>
    <dsp:sp modelId="{655E2103-AF44-4CFA-B9F9-77D75772326B}">
      <dsp:nvSpPr>
        <dsp:cNvPr id="0" name=""/>
        <dsp:cNvSpPr/>
      </dsp:nvSpPr>
      <dsp:spPr>
        <a:xfrm>
          <a:off x="3733003" y="4527390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3.5 </a:t>
          </a:r>
          <a:r>
            <a:rPr lang="en-US" sz="900" b="1" kern="1200" dirty="0" err="1">
              <a:latin typeface="Calibri Light" panose="020F0302020204030204"/>
            </a:rPr>
            <a:t>Realizar</a:t>
          </a:r>
          <a:r>
            <a:rPr lang="en-US" sz="900" b="1" kern="1200" dirty="0">
              <a:latin typeface="Calibri Light" panose="020F0302020204030204"/>
            </a:rPr>
            <a:t> testes de </a:t>
          </a:r>
          <a:r>
            <a:rPr lang="en-US" sz="900" b="1" kern="1200" dirty="0" err="1">
              <a:latin typeface="Calibri Light" panose="020F0302020204030204"/>
            </a:rPr>
            <a:t>aceitação</a:t>
          </a:r>
          <a:endParaRPr lang="en-US" sz="900" b="1" kern="1200" dirty="0">
            <a:latin typeface="Calibri Light" panose="020F0302020204030204"/>
          </a:endParaRPr>
        </a:p>
      </dsp:txBody>
      <dsp:txXfrm>
        <a:off x="3733003" y="4527390"/>
        <a:ext cx="1062302" cy="531151"/>
      </dsp:txXfrm>
    </dsp:sp>
    <dsp:sp modelId="{B3CC3F9F-8908-4B82-AF8A-752F551B125E}">
      <dsp:nvSpPr>
        <dsp:cNvPr id="0" name=""/>
        <dsp:cNvSpPr/>
      </dsp:nvSpPr>
      <dsp:spPr>
        <a:xfrm>
          <a:off x="3733003" y="5281625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3.6 </a:t>
          </a:r>
          <a:r>
            <a:rPr lang="en-US" sz="900" b="1" kern="1200" dirty="0" err="1">
              <a:latin typeface="Calibri Light" panose="020F0302020204030204"/>
            </a:rPr>
            <a:t>Desenvolver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dirty="0" err="1">
              <a:latin typeface="Calibri Light" panose="020F0302020204030204"/>
            </a:rPr>
            <a:t>plataforma</a:t>
          </a:r>
          <a:endParaRPr lang="en-US" sz="900" b="1" kern="1200" dirty="0">
            <a:latin typeface="Calibri Light" panose="020F0302020204030204"/>
          </a:endParaRPr>
        </a:p>
      </dsp:txBody>
      <dsp:txXfrm>
        <a:off x="3733003" y="5281625"/>
        <a:ext cx="1062302" cy="531151"/>
      </dsp:txXfrm>
    </dsp:sp>
    <dsp:sp modelId="{D0399D90-49BB-4437-9711-EA257E30EF6C}">
      <dsp:nvSpPr>
        <dsp:cNvPr id="0" name=""/>
        <dsp:cNvSpPr/>
      </dsp:nvSpPr>
      <dsp:spPr>
        <a:xfrm>
          <a:off x="3733003" y="6035860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3.7 Testar a </a:t>
          </a:r>
          <a:r>
            <a:rPr lang="en-US" sz="900" b="1" kern="1200" dirty="0" err="1">
              <a:latin typeface="Calibri Light" panose="020F0302020204030204"/>
            </a:rPr>
            <a:t>plataforma</a:t>
          </a:r>
          <a:endParaRPr lang="en-US" sz="900" b="1" kern="1200" dirty="0">
            <a:latin typeface="Calibri Light" panose="020F0302020204030204"/>
          </a:endParaRPr>
        </a:p>
      </dsp:txBody>
      <dsp:txXfrm>
        <a:off x="3733003" y="6035860"/>
        <a:ext cx="1062302" cy="531151"/>
      </dsp:txXfrm>
    </dsp:sp>
    <dsp:sp modelId="{17BCA04F-C869-43C5-8155-9AFE26987E84}">
      <dsp:nvSpPr>
        <dsp:cNvPr id="0" name=""/>
        <dsp:cNvSpPr/>
      </dsp:nvSpPr>
      <dsp:spPr>
        <a:xfrm>
          <a:off x="4752813" y="756215"/>
          <a:ext cx="1062302" cy="5311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4 </a:t>
          </a:r>
          <a:r>
            <a:rPr lang="en-US" sz="900" b="1" kern="1200" dirty="0" err="1">
              <a:latin typeface="Calibri Light" panose="020F0302020204030204"/>
            </a:rPr>
            <a:t>Monitorização</a:t>
          </a:r>
          <a:endParaRPr lang="en-US" sz="900" b="1" kern="1200" dirty="0">
            <a:latin typeface="Calibri Light" panose="020F0302020204030204"/>
          </a:endParaRPr>
        </a:p>
      </dsp:txBody>
      <dsp:txXfrm>
        <a:off x="4752813" y="756215"/>
        <a:ext cx="1062302" cy="531151"/>
      </dsp:txXfrm>
    </dsp:sp>
    <dsp:sp modelId="{32C8D5F0-75B6-4D4F-80D6-6CE6295BF998}">
      <dsp:nvSpPr>
        <dsp:cNvPr id="0" name=""/>
        <dsp:cNvSpPr/>
      </dsp:nvSpPr>
      <dsp:spPr>
        <a:xfrm>
          <a:off x="5018389" y="1510450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4.1 </a:t>
          </a:r>
          <a:r>
            <a:rPr lang="en-US" sz="900" b="1" kern="1200" dirty="0" err="1">
              <a:latin typeface="Calibri Light" panose="020F0302020204030204"/>
            </a:rPr>
            <a:t>Realizar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dirty="0" err="1">
              <a:latin typeface="Calibri Light" panose="020F0302020204030204"/>
            </a:rPr>
            <a:t>reunião</a:t>
          </a:r>
          <a:r>
            <a:rPr lang="en-US" sz="900" b="1" kern="1200" dirty="0">
              <a:latin typeface="Calibri Light" panose="020F0302020204030204"/>
            </a:rPr>
            <a:t> de </a:t>
          </a:r>
          <a:r>
            <a:rPr lang="en-US" sz="900" b="1" kern="1200" dirty="0" err="1">
              <a:latin typeface="Calibri Light" panose="020F0302020204030204"/>
            </a:rPr>
            <a:t>retrospeciva</a:t>
          </a:r>
          <a:r>
            <a:rPr lang="en-US" sz="900" b="1" kern="1200" dirty="0">
              <a:latin typeface="Calibri Light" panose="020F0302020204030204"/>
            </a:rPr>
            <a:t> do </a:t>
          </a:r>
          <a:r>
            <a:rPr lang="en-US" sz="900" b="1" kern="1200" dirty="0" err="1">
              <a:latin typeface="Calibri Light" panose="020F0302020204030204"/>
            </a:rPr>
            <a:t>desenvolvimento</a:t>
          </a:r>
          <a:endParaRPr lang="en-US" sz="900" b="1" kern="1200" dirty="0">
            <a:latin typeface="Calibri Light" panose="020F0302020204030204"/>
          </a:endParaRPr>
        </a:p>
      </dsp:txBody>
      <dsp:txXfrm>
        <a:off x="5018389" y="1510450"/>
        <a:ext cx="1062302" cy="531151"/>
      </dsp:txXfrm>
    </dsp:sp>
    <dsp:sp modelId="{DCCB0D39-6D46-4C0D-8401-010C4491416B}">
      <dsp:nvSpPr>
        <dsp:cNvPr id="0" name=""/>
        <dsp:cNvSpPr/>
      </dsp:nvSpPr>
      <dsp:spPr>
        <a:xfrm>
          <a:off x="5018389" y="2264685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4.2 </a:t>
          </a:r>
          <a:r>
            <a:rPr lang="en-US" sz="900" b="1" kern="1200" dirty="0" err="1">
              <a:latin typeface="Calibri Light" panose="020F0302020204030204"/>
            </a:rPr>
            <a:t>Atualizar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dirty="0" err="1">
              <a:latin typeface="Calibri Light" panose="020F0302020204030204"/>
            </a:rPr>
            <a:t>estado</a:t>
          </a:r>
          <a:r>
            <a:rPr lang="en-US" sz="900" b="1" kern="1200" dirty="0">
              <a:latin typeface="Calibri Light" panose="020F0302020204030204"/>
            </a:rPr>
            <a:t> do </a:t>
          </a:r>
          <a:r>
            <a:rPr lang="en-US" sz="900" b="1" kern="1200" dirty="0" err="1">
              <a:latin typeface="Calibri Light" panose="020F0302020204030204"/>
            </a:rPr>
            <a:t>projecto</a:t>
          </a:r>
          <a:endParaRPr lang="en-US" sz="900" b="1" kern="1200" dirty="0">
            <a:latin typeface="Calibri Light" panose="020F0302020204030204"/>
          </a:endParaRPr>
        </a:p>
      </dsp:txBody>
      <dsp:txXfrm>
        <a:off x="5018389" y="2264685"/>
        <a:ext cx="1062302" cy="531151"/>
      </dsp:txXfrm>
    </dsp:sp>
    <dsp:sp modelId="{96B194EC-D010-4B3B-A119-B947D86416A3}">
      <dsp:nvSpPr>
        <dsp:cNvPr id="0" name=""/>
        <dsp:cNvSpPr/>
      </dsp:nvSpPr>
      <dsp:spPr>
        <a:xfrm>
          <a:off x="5018389" y="3018920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4.3 </a:t>
          </a:r>
          <a:r>
            <a:rPr lang="en-US" sz="900" b="1" kern="1200" dirty="0" err="1">
              <a:latin typeface="Calibri Light" panose="020F0302020204030204"/>
            </a:rPr>
            <a:t>Atualizar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dirty="0" err="1">
              <a:latin typeface="Calibri Light" panose="020F0302020204030204"/>
            </a:rPr>
            <a:t>riscos</a:t>
          </a:r>
          <a:r>
            <a:rPr lang="en-US" sz="900" b="1" kern="1200" dirty="0">
              <a:latin typeface="Calibri Light" panose="020F0302020204030204"/>
            </a:rPr>
            <a:t> do </a:t>
          </a:r>
          <a:r>
            <a:rPr lang="en-US" sz="900" b="1" kern="1200" dirty="0" err="1">
              <a:latin typeface="Calibri Light" panose="020F0302020204030204"/>
            </a:rPr>
            <a:t>projecto</a:t>
          </a:r>
          <a:endParaRPr lang="en-US" sz="900" b="1" kern="1200" dirty="0">
            <a:latin typeface="Calibri Light" panose="020F0302020204030204"/>
          </a:endParaRPr>
        </a:p>
      </dsp:txBody>
      <dsp:txXfrm>
        <a:off x="5018389" y="3018920"/>
        <a:ext cx="1062302" cy="531151"/>
      </dsp:txXfrm>
    </dsp:sp>
    <dsp:sp modelId="{E7EF4EF3-A461-4DCD-A5EE-B18123E9138B}">
      <dsp:nvSpPr>
        <dsp:cNvPr id="0" name=""/>
        <dsp:cNvSpPr/>
      </dsp:nvSpPr>
      <dsp:spPr>
        <a:xfrm>
          <a:off x="5018389" y="3773155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4.4 </a:t>
          </a:r>
          <a:r>
            <a:rPr lang="en-US" sz="900" b="1" kern="1200" dirty="0" err="1">
              <a:latin typeface="Calibri Light" panose="020F0302020204030204"/>
            </a:rPr>
            <a:t>Atualizar</a:t>
          </a:r>
          <a:r>
            <a:rPr lang="en-US" sz="900" b="1" kern="1200" dirty="0">
              <a:latin typeface="Calibri Light" panose="020F0302020204030204"/>
            </a:rPr>
            <a:t> Plano </a:t>
          </a:r>
          <a:r>
            <a:rPr lang="en-US" sz="900" b="1" kern="1200" dirty="0" err="1">
              <a:latin typeface="Calibri Light" panose="020F0302020204030204"/>
            </a:rPr>
            <a:t>gestão</a:t>
          </a:r>
          <a:r>
            <a:rPr lang="en-US" sz="900" b="1" kern="1200" dirty="0">
              <a:latin typeface="Calibri Light" panose="020F0302020204030204"/>
            </a:rPr>
            <a:t> do </a:t>
          </a:r>
          <a:r>
            <a:rPr lang="en-US" sz="900" b="1" kern="1200" dirty="0" err="1">
              <a:latin typeface="Calibri Light" panose="020F0302020204030204"/>
            </a:rPr>
            <a:t>projeto</a:t>
          </a:r>
          <a:endParaRPr lang="en-US" sz="900" b="1" kern="1200" dirty="0">
            <a:latin typeface="Calibri Light" panose="020F0302020204030204"/>
          </a:endParaRPr>
        </a:p>
      </dsp:txBody>
      <dsp:txXfrm>
        <a:off x="5018389" y="3773155"/>
        <a:ext cx="1062302" cy="531151"/>
      </dsp:txXfrm>
    </dsp:sp>
    <dsp:sp modelId="{53292B96-074D-4DCA-95FE-EC64333E1A3E}">
      <dsp:nvSpPr>
        <dsp:cNvPr id="0" name=""/>
        <dsp:cNvSpPr/>
      </dsp:nvSpPr>
      <dsp:spPr>
        <a:xfrm>
          <a:off x="6038200" y="756215"/>
          <a:ext cx="1062302" cy="5311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5 </a:t>
          </a:r>
          <a:r>
            <a:rPr lang="en-US" sz="900" b="1" kern="1200" dirty="0" err="1">
              <a:latin typeface="Calibri Light" panose="020F0302020204030204"/>
            </a:rPr>
            <a:t>Finalização</a:t>
          </a:r>
          <a:endParaRPr lang="en-US" sz="900" b="1" kern="1200" dirty="0">
            <a:latin typeface="Calibri Light" panose="020F0302020204030204"/>
          </a:endParaRPr>
        </a:p>
      </dsp:txBody>
      <dsp:txXfrm>
        <a:off x="6038200" y="756215"/>
        <a:ext cx="1062302" cy="531151"/>
      </dsp:txXfrm>
    </dsp:sp>
    <dsp:sp modelId="{0D989906-F42B-458A-AB7D-79428AA16C85}">
      <dsp:nvSpPr>
        <dsp:cNvPr id="0" name=""/>
        <dsp:cNvSpPr/>
      </dsp:nvSpPr>
      <dsp:spPr>
        <a:xfrm>
          <a:off x="6303775" y="1510450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5.1 </a:t>
          </a:r>
          <a:r>
            <a:rPr lang="en-US" sz="900" b="1" kern="1200" dirty="0" err="1">
              <a:latin typeface="Calibri Light" panose="020F0302020204030204"/>
            </a:rPr>
            <a:t>Realizar</a:t>
          </a:r>
          <a:r>
            <a:rPr lang="en-US" sz="900" b="1" kern="1200" dirty="0">
              <a:latin typeface="Calibri Light" panose="020F0302020204030204"/>
            </a:rPr>
            <a:t> auditoria de </a:t>
          </a:r>
          <a:r>
            <a:rPr lang="en-US" sz="900" b="1" kern="1200" dirty="0" err="1">
              <a:latin typeface="Calibri Light" panose="020F0302020204030204"/>
            </a:rPr>
            <a:t>requisitos</a:t>
          </a:r>
          <a:endParaRPr lang="en-US" sz="900" b="1" kern="1200" dirty="0">
            <a:latin typeface="Calibri Light" panose="020F0302020204030204"/>
          </a:endParaRPr>
        </a:p>
      </dsp:txBody>
      <dsp:txXfrm>
        <a:off x="6303775" y="1510450"/>
        <a:ext cx="1062302" cy="531151"/>
      </dsp:txXfrm>
    </dsp:sp>
    <dsp:sp modelId="{FBAFB100-E9B0-4EA3-956D-74B7618C610B}">
      <dsp:nvSpPr>
        <dsp:cNvPr id="0" name=""/>
        <dsp:cNvSpPr/>
      </dsp:nvSpPr>
      <dsp:spPr>
        <a:xfrm>
          <a:off x="6303775" y="2264685"/>
          <a:ext cx="1062302" cy="53115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5.2 </a:t>
          </a:r>
          <a:r>
            <a:rPr lang="en-US" sz="900" b="1" kern="1200" dirty="0" err="1">
              <a:latin typeface="Calibri Light" panose="020F0302020204030204"/>
            </a:rPr>
            <a:t>Consolidar</a:t>
          </a:r>
          <a:r>
            <a:rPr lang="en-US" sz="900" b="1" kern="1200" dirty="0">
              <a:latin typeface="Calibri Light" panose="020F0302020204030204"/>
            </a:rPr>
            <a:t> </a:t>
          </a:r>
          <a:r>
            <a:rPr lang="en-US" sz="900" b="1" kern="1200" dirty="0" err="1">
              <a:latin typeface="Calibri Light" panose="020F0302020204030204"/>
            </a:rPr>
            <a:t>documentação</a:t>
          </a:r>
          <a:r>
            <a:rPr lang="en-US" sz="900" b="1" kern="1200" dirty="0">
              <a:latin typeface="Calibri Light" panose="020F0302020204030204"/>
            </a:rPr>
            <a:t>/</a:t>
          </a:r>
          <a:r>
            <a:rPr lang="en-US" sz="900" b="1" kern="1200" dirty="0" err="1">
              <a:latin typeface="Calibri Light" panose="020F0302020204030204"/>
            </a:rPr>
            <a:t>manuais</a:t>
          </a:r>
          <a:endParaRPr lang="en-US" sz="900" b="1" kern="1200" dirty="0">
            <a:latin typeface="Calibri Light" panose="020F0302020204030204"/>
          </a:endParaRPr>
        </a:p>
      </dsp:txBody>
      <dsp:txXfrm>
        <a:off x="6303775" y="2264685"/>
        <a:ext cx="1062302" cy="531151"/>
      </dsp:txXfrm>
    </dsp:sp>
    <dsp:sp modelId="{3B1AB9C5-6A68-4735-802B-B96B61E7ADE7}">
      <dsp:nvSpPr>
        <dsp:cNvPr id="0" name=""/>
        <dsp:cNvSpPr/>
      </dsp:nvSpPr>
      <dsp:spPr>
        <a:xfrm>
          <a:off x="7323586" y="756215"/>
          <a:ext cx="1062302" cy="53115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latin typeface="Calibri Light" panose="020F0302020204030204"/>
            </a:rPr>
            <a:t>6 </a:t>
          </a:r>
          <a:r>
            <a:rPr lang="en-US" sz="900" b="1" kern="1200" err="1">
              <a:latin typeface="Calibri Light" panose="020F0302020204030204"/>
            </a:rPr>
            <a:t>Arquivar</a:t>
          </a:r>
          <a:r>
            <a:rPr lang="en-US" sz="900" b="1" kern="1200" dirty="0">
              <a:latin typeface="Calibri Light" panose="020F0302020204030204"/>
            </a:rPr>
            <a:t> </a:t>
          </a:r>
          <a:r>
            <a:rPr lang="en-US" sz="900" b="1" kern="1200" err="1">
              <a:latin typeface="Calibri Light" panose="020F0302020204030204"/>
            </a:rPr>
            <a:t>documentação</a:t>
          </a:r>
          <a:r>
            <a:rPr lang="en-US" sz="900" b="1" kern="1200">
              <a:latin typeface="Calibri Light" panose="020F0302020204030204"/>
            </a:rPr>
            <a:t> do </a:t>
          </a:r>
          <a:r>
            <a:rPr lang="en-US" sz="900" b="1" kern="1200" err="1">
              <a:latin typeface="Calibri Light" panose="020F0302020204030204"/>
            </a:rPr>
            <a:t>projecto</a:t>
          </a:r>
          <a:endParaRPr lang="en-US" sz="900" b="1" kern="1200">
            <a:latin typeface="Calibri Light" panose="020F0302020204030204"/>
          </a:endParaRPr>
        </a:p>
      </dsp:txBody>
      <dsp:txXfrm>
        <a:off x="7323586" y="756215"/>
        <a:ext cx="1062302" cy="53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943C003-8A98-21DE-E61F-927205D5CC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432199"/>
              </p:ext>
            </p:extLst>
          </p:nvPr>
        </p:nvGraphicFramePr>
        <p:xfrm>
          <a:off x="955606" y="192025"/>
          <a:ext cx="9282544" cy="656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Cláudio José Azevedo Fernandes</cp:lastModifiedBy>
  <cp:revision>3</cp:revision>
  <dcterms:created xsi:type="dcterms:W3CDTF">2024-01-15T00:50:18Z</dcterms:created>
  <dcterms:modified xsi:type="dcterms:W3CDTF">2024-12-10T20:30:04Z</dcterms:modified>
</cp:coreProperties>
</file>