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68"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ython EENG4110" id="{5A502F8C-6456-4C66-A346-17A15560FA0D}">
          <p14:sldIdLst>
            <p14:sldId id="256"/>
          </p14:sldIdLst>
        </p14:section>
        <p14:section name="Lecture 1: Introduction to Python" id="{6F3ABEA1-0BFC-4356-B758-8B04BC1F1D6F}">
          <p14:sldIdLst>
            <p14:sldId id="257"/>
            <p14:sldId id="258"/>
            <p14:sldId id="259"/>
            <p14:sldId id="260"/>
            <p14:sldId id="261"/>
            <p14:sldId id="262"/>
          </p14:sldIdLst>
        </p14:section>
        <p14:section name="Lecture 2: Getting Started" id="{34FDE80A-46B0-4DC7-A30D-BCBC1A1EBDCA}">
          <p14:sldIdLst>
            <p14:sldId id="263"/>
            <p14:sldId id="264"/>
            <p14:sldId id="265"/>
          </p14:sldIdLst>
        </p14:section>
        <p14:section name="Lecture 3: Python Syntax" id="{9ECB4E88-990B-4450-9E0D-A9F361F692A9}">
          <p14:sldIdLst>
            <p14:sldId id="266"/>
            <p14:sldId id="269"/>
            <p14:sldId id="267"/>
            <p14:sldId id="270"/>
          </p14:sldIdLst>
        </p14:section>
        <p14:section name="Lecture 4: Python Comments" id="{9018EF4E-A096-4965-A2E0-64CD22D50851}">
          <p14:sldIdLst>
            <p14:sldId id="268"/>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0" d="100"/>
          <a:sy n="120" d="100"/>
        </p:scale>
        <p:origin x="29" y="-1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826522-C5E4-4777-A34A-A70915D8DEA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9F986AE-58F0-4119-878F-6F99FF0AA359}">
      <dgm:prSet/>
      <dgm:spPr/>
      <dgm:t>
        <a:bodyPr/>
        <a:lstStyle/>
        <a:p>
          <a:r>
            <a:rPr lang="en-US"/>
            <a:t>What is python</a:t>
          </a:r>
        </a:p>
      </dgm:t>
    </dgm:pt>
    <dgm:pt modelId="{491FA250-886F-4587-B7D9-0F5C19DA6EE7}" type="parTrans" cxnId="{257285A6-F5B7-4FFA-B09F-713ABA930349}">
      <dgm:prSet/>
      <dgm:spPr/>
      <dgm:t>
        <a:bodyPr/>
        <a:lstStyle/>
        <a:p>
          <a:endParaRPr lang="en-US"/>
        </a:p>
      </dgm:t>
    </dgm:pt>
    <dgm:pt modelId="{0E116918-B427-4EBF-916C-C7FFF2ECC5A6}" type="sibTrans" cxnId="{257285A6-F5B7-4FFA-B09F-713ABA930349}">
      <dgm:prSet/>
      <dgm:spPr/>
      <dgm:t>
        <a:bodyPr/>
        <a:lstStyle/>
        <a:p>
          <a:endParaRPr lang="en-US"/>
        </a:p>
      </dgm:t>
    </dgm:pt>
    <dgm:pt modelId="{9F038387-6D97-451E-99AE-8E3691EDFED1}">
      <dgm:prSet/>
      <dgm:spPr/>
      <dgm:t>
        <a:bodyPr/>
        <a:lstStyle/>
        <a:p>
          <a:r>
            <a:rPr lang="en-US" dirty="0"/>
            <a:t>Python is a popular programming language. It was created by Guido van Rossum and released in 1991.</a:t>
          </a:r>
        </a:p>
      </dgm:t>
    </dgm:pt>
    <dgm:pt modelId="{93DEE53A-24C6-4411-8687-1DBBE7EBB7C5}" type="parTrans" cxnId="{6B13037B-D871-45DC-8D2D-DF3CF2A95B04}">
      <dgm:prSet/>
      <dgm:spPr/>
      <dgm:t>
        <a:bodyPr/>
        <a:lstStyle/>
        <a:p>
          <a:endParaRPr lang="en-US"/>
        </a:p>
      </dgm:t>
    </dgm:pt>
    <dgm:pt modelId="{C8734493-1928-4586-94F8-E15798432DC6}" type="sibTrans" cxnId="{6B13037B-D871-45DC-8D2D-DF3CF2A95B04}">
      <dgm:prSet/>
      <dgm:spPr/>
      <dgm:t>
        <a:bodyPr/>
        <a:lstStyle/>
        <a:p>
          <a:endParaRPr lang="en-US"/>
        </a:p>
      </dgm:t>
    </dgm:pt>
    <dgm:pt modelId="{02EA4A2E-CF8B-4545-A6C2-81FE6905049B}">
      <dgm:prSet/>
      <dgm:spPr/>
      <dgm:t>
        <a:bodyPr/>
        <a:lstStyle/>
        <a:p>
          <a:r>
            <a:rPr lang="en-US"/>
            <a:t>It is used for:</a:t>
          </a:r>
        </a:p>
      </dgm:t>
    </dgm:pt>
    <dgm:pt modelId="{6BC31AA7-AA9E-4859-8770-B2A1D44BD7CB}" type="parTrans" cxnId="{3FD44D39-ACB8-4A1B-A7F3-3D006A9D7A3D}">
      <dgm:prSet/>
      <dgm:spPr/>
      <dgm:t>
        <a:bodyPr/>
        <a:lstStyle/>
        <a:p>
          <a:endParaRPr lang="en-US"/>
        </a:p>
      </dgm:t>
    </dgm:pt>
    <dgm:pt modelId="{ED9FD808-F0D8-45E4-A2D1-F0A9FF75BE28}" type="sibTrans" cxnId="{3FD44D39-ACB8-4A1B-A7F3-3D006A9D7A3D}">
      <dgm:prSet/>
      <dgm:spPr/>
      <dgm:t>
        <a:bodyPr/>
        <a:lstStyle/>
        <a:p>
          <a:endParaRPr lang="en-US"/>
        </a:p>
      </dgm:t>
    </dgm:pt>
    <dgm:pt modelId="{9DC433C1-C9B2-496D-872B-306D80CE44BB}">
      <dgm:prSet/>
      <dgm:spPr/>
      <dgm:t>
        <a:bodyPr/>
        <a:lstStyle/>
        <a:p>
          <a:r>
            <a:rPr lang="en-US" dirty="0"/>
            <a:t>web development (server-side),</a:t>
          </a:r>
        </a:p>
      </dgm:t>
    </dgm:pt>
    <dgm:pt modelId="{78D67049-8D24-4230-A7B3-DFA8315CE6F7}" type="parTrans" cxnId="{032852B8-7805-46AD-ABA7-DE9F75E495DE}">
      <dgm:prSet/>
      <dgm:spPr/>
      <dgm:t>
        <a:bodyPr/>
        <a:lstStyle/>
        <a:p>
          <a:endParaRPr lang="en-US"/>
        </a:p>
      </dgm:t>
    </dgm:pt>
    <dgm:pt modelId="{829AC03C-2D6E-420E-9560-ABD8219E17EB}" type="sibTrans" cxnId="{032852B8-7805-46AD-ABA7-DE9F75E495DE}">
      <dgm:prSet/>
      <dgm:spPr/>
      <dgm:t>
        <a:bodyPr/>
        <a:lstStyle/>
        <a:p>
          <a:endParaRPr lang="en-US"/>
        </a:p>
      </dgm:t>
    </dgm:pt>
    <dgm:pt modelId="{2A61F0F9-DA07-4CF8-BA4F-FAD97202E257}">
      <dgm:prSet/>
      <dgm:spPr/>
      <dgm:t>
        <a:bodyPr/>
        <a:lstStyle/>
        <a:p>
          <a:r>
            <a:rPr lang="en-US" dirty="0"/>
            <a:t>software development,</a:t>
          </a:r>
        </a:p>
      </dgm:t>
    </dgm:pt>
    <dgm:pt modelId="{3F885EED-3DD0-43C8-AC24-1EC33340C37C}" type="parTrans" cxnId="{AB2E9CFD-C850-4B3E-8CBB-10D1B3CE3119}">
      <dgm:prSet/>
      <dgm:spPr/>
      <dgm:t>
        <a:bodyPr/>
        <a:lstStyle/>
        <a:p>
          <a:endParaRPr lang="en-US"/>
        </a:p>
      </dgm:t>
    </dgm:pt>
    <dgm:pt modelId="{ACE1C9B6-2EED-499F-89CC-FE37B7C5977E}" type="sibTrans" cxnId="{AB2E9CFD-C850-4B3E-8CBB-10D1B3CE3119}">
      <dgm:prSet/>
      <dgm:spPr/>
      <dgm:t>
        <a:bodyPr/>
        <a:lstStyle/>
        <a:p>
          <a:endParaRPr lang="en-US"/>
        </a:p>
      </dgm:t>
    </dgm:pt>
    <dgm:pt modelId="{C369F399-CA09-4EFC-9C61-A6C224EA84B6}">
      <dgm:prSet/>
      <dgm:spPr/>
      <dgm:t>
        <a:bodyPr/>
        <a:lstStyle/>
        <a:p>
          <a:r>
            <a:rPr lang="en-US" dirty="0"/>
            <a:t>mathematics,</a:t>
          </a:r>
        </a:p>
      </dgm:t>
    </dgm:pt>
    <dgm:pt modelId="{8A945554-0E42-4B67-B1F1-95BA57C5DE48}" type="parTrans" cxnId="{166A1306-6CAD-463B-A6DD-756DC8902197}">
      <dgm:prSet/>
      <dgm:spPr/>
      <dgm:t>
        <a:bodyPr/>
        <a:lstStyle/>
        <a:p>
          <a:endParaRPr lang="en-US"/>
        </a:p>
      </dgm:t>
    </dgm:pt>
    <dgm:pt modelId="{346EB6FC-183D-4052-92F3-189167926375}" type="sibTrans" cxnId="{166A1306-6CAD-463B-A6DD-756DC8902197}">
      <dgm:prSet/>
      <dgm:spPr/>
      <dgm:t>
        <a:bodyPr/>
        <a:lstStyle/>
        <a:p>
          <a:endParaRPr lang="en-US"/>
        </a:p>
      </dgm:t>
    </dgm:pt>
    <dgm:pt modelId="{504A7B50-2756-41A6-A5EE-4AF64AD68D3D}">
      <dgm:prSet/>
      <dgm:spPr/>
      <dgm:t>
        <a:bodyPr/>
        <a:lstStyle/>
        <a:p>
          <a:r>
            <a:rPr lang="en-US" dirty="0"/>
            <a:t>system scripting.</a:t>
          </a:r>
        </a:p>
      </dgm:t>
    </dgm:pt>
    <dgm:pt modelId="{4BAC515B-7959-4BC0-9BFB-C587CA130A1C}" type="parTrans" cxnId="{9B7160B2-1AB9-4DEA-94EB-8E5FFB173E37}">
      <dgm:prSet/>
      <dgm:spPr/>
      <dgm:t>
        <a:bodyPr/>
        <a:lstStyle/>
        <a:p>
          <a:endParaRPr lang="en-US"/>
        </a:p>
      </dgm:t>
    </dgm:pt>
    <dgm:pt modelId="{26402987-3354-4A87-B202-CEFF97D6CB39}" type="sibTrans" cxnId="{9B7160B2-1AB9-4DEA-94EB-8E5FFB173E37}">
      <dgm:prSet/>
      <dgm:spPr/>
      <dgm:t>
        <a:bodyPr/>
        <a:lstStyle/>
        <a:p>
          <a:endParaRPr lang="en-US"/>
        </a:p>
      </dgm:t>
    </dgm:pt>
    <dgm:pt modelId="{B19B2BEA-2848-46E6-A11B-2883FC20D699}" type="pres">
      <dgm:prSet presAssocID="{CA826522-C5E4-4777-A34A-A70915D8DEAF}" presName="linear" presStyleCnt="0">
        <dgm:presLayoutVars>
          <dgm:animLvl val="lvl"/>
          <dgm:resizeHandles val="exact"/>
        </dgm:presLayoutVars>
      </dgm:prSet>
      <dgm:spPr/>
    </dgm:pt>
    <dgm:pt modelId="{188C9B68-EED1-40EC-9007-69AD84E138AF}" type="pres">
      <dgm:prSet presAssocID="{C9F986AE-58F0-4119-878F-6F99FF0AA359}" presName="parentText" presStyleLbl="node1" presStyleIdx="0" presStyleCnt="2">
        <dgm:presLayoutVars>
          <dgm:chMax val="0"/>
          <dgm:bulletEnabled val="1"/>
        </dgm:presLayoutVars>
      </dgm:prSet>
      <dgm:spPr/>
    </dgm:pt>
    <dgm:pt modelId="{778722CF-6AB7-4D97-A851-CF678E5DB23E}" type="pres">
      <dgm:prSet presAssocID="{C9F986AE-58F0-4119-878F-6F99FF0AA359}" presName="childText" presStyleLbl="revTx" presStyleIdx="0" presStyleCnt="2">
        <dgm:presLayoutVars>
          <dgm:bulletEnabled val="1"/>
        </dgm:presLayoutVars>
      </dgm:prSet>
      <dgm:spPr/>
    </dgm:pt>
    <dgm:pt modelId="{190F973C-4525-443A-ACA4-87B4F9C29BAC}" type="pres">
      <dgm:prSet presAssocID="{02EA4A2E-CF8B-4545-A6C2-81FE6905049B}" presName="parentText" presStyleLbl="node1" presStyleIdx="1" presStyleCnt="2">
        <dgm:presLayoutVars>
          <dgm:chMax val="0"/>
          <dgm:bulletEnabled val="1"/>
        </dgm:presLayoutVars>
      </dgm:prSet>
      <dgm:spPr/>
    </dgm:pt>
    <dgm:pt modelId="{68B3E2AF-E858-4092-86B3-F38C61DC067A}" type="pres">
      <dgm:prSet presAssocID="{02EA4A2E-CF8B-4545-A6C2-81FE6905049B}" presName="childText" presStyleLbl="revTx" presStyleIdx="1" presStyleCnt="2">
        <dgm:presLayoutVars>
          <dgm:bulletEnabled val="1"/>
        </dgm:presLayoutVars>
      </dgm:prSet>
      <dgm:spPr/>
    </dgm:pt>
  </dgm:ptLst>
  <dgm:cxnLst>
    <dgm:cxn modelId="{AFAA9F00-CEF5-4A4E-A157-8DAEEB2F37FA}" type="presOf" srcId="{C9F986AE-58F0-4119-878F-6F99FF0AA359}" destId="{188C9B68-EED1-40EC-9007-69AD84E138AF}" srcOrd="0" destOrd="0" presId="urn:microsoft.com/office/officeart/2005/8/layout/vList2"/>
    <dgm:cxn modelId="{166A1306-6CAD-463B-A6DD-756DC8902197}" srcId="{02EA4A2E-CF8B-4545-A6C2-81FE6905049B}" destId="{C369F399-CA09-4EFC-9C61-A6C224EA84B6}" srcOrd="2" destOrd="0" parTransId="{8A945554-0E42-4B67-B1F1-95BA57C5DE48}" sibTransId="{346EB6FC-183D-4052-92F3-189167926375}"/>
    <dgm:cxn modelId="{67844521-FF89-445D-93D6-0063B0C4664B}" type="presOf" srcId="{C369F399-CA09-4EFC-9C61-A6C224EA84B6}" destId="{68B3E2AF-E858-4092-86B3-F38C61DC067A}" srcOrd="0" destOrd="2" presId="urn:microsoft.com/office/officeart/2005/8/layout/vList2"/>
    <dgm:cxn modelId="{1329FB33-FEF3-46AC-8ACC-8E258457C7FB}" type="presOf" srcId="{9DC433C1-C9B2-496D-872B-306D80CE44BB}" destId="{68B3E2AF-E858-4092-86B3-F38C61DC067A}" srcOrd="0" destOrd="0" presId="urn:microsoft.com/office/officeart/2005/8/layout/vList2"/>
    <dgm:cxn modelId="{3FD44D39-ACB8-4A1B-A7F3-3D006A9D7A3D}" srcId="{CA826522-C5E4-4777-A34A-A70915D8DEAF}" destId="{02EA4A2E-CF8B-4545-A6C2-81FE6905049B}" srcOrd="1" destOrd="0" parTransId="{6BC31AA7-AA9E-4859-8770-B2A1D44BD7CB}" sibTransId="{ED9FD808-F0D8-45E4-A2D1-F0A9FF75BE28}"/>
    <dgm:cxn modelId="{496B7F40-92EC-4666-9BD3-299BE9284D92}" type="presOf" srcId="{9F038387-6D97-451E-99AE-8E3691EDFED1}" destId="{778722CF-6AB7-4D97-A851-CF678E5DB23E}" srcOrd="0" destOrd="0" presId="urn:microsoft.com/office/officeart/2005/8/layout/vList2"/>
    <dgm:cxn modelId="{24BE5945-EFEE-4889-80CA-51C87FB1BA67}" type="presOf" srcId="{02EA4A2E-CF8B-4545-A6C2-81FE6905049B}" destId="{190F973C-4525-443A-ACA4-87B4F9C29BAC}" srcOrd="0" destOrd="0" presId="urn:microsoft.com/office/officeart/2005/8/layout/vList2"/>
    <dgm:cxn modelId="{B986F769-0A98-4BE5-8AFA-8E892B4B213F}" type="presOf" srcId="{CA826522-C5E4-4777-A34A-A70915D8DEAF}" destId="{B19B2BEA-2848-46E6-A11B-2883FC20D699}" srcOrd="0" destOrd="0" presId="urn:microsoft.com/office/officeart/2005/8/layout/vList2"/>
    <dgm:cxn modelId="{6B13037B-D871-45DC-8D2D-DF3CF2A95B04}" srcId="{C9F986AE-58F0-4119-878F-6F99FF0AA359}" destId="{9F038387-6D97-451E-99AE-8E3691EDFED1}" srcOrd="0" destOrd="0" parTransId="{93DEE53A-24C6-4411-8687-1DBBE7EBB7C5}" sibTransId="{C8734493-1928-4586-94F8-E15798432DC6}"/>
    <dgm:cxn modelId="{257285A6-F5B7-4FFA-B09F-713ABA930349}" srcId="{CA826522-C5E4-4777-A34A-A70915D8DEAF}" destId="{C9F986AE-58F0-4119-878F-6F99FF0AA359}" srcOrd="0" destOrd="0" parTransId="{491FA250-886F-4587-B7D9-0F5C19DA6EE7}" sibTransId="{0E116918-B427-4EBF-916C-C7FFF2ECC5A6}"/>
    <dgm:cxn modelId="{9B7160B2-1AB9-4DEA-94EB-8E5FFB173E37}" srcId="{02EA4A2E-CF8B-4545-A6C2-81FE6905049B}" destId="{504A7B50-2756-41A6-A5EE-4AF64AD68D3D}" srcOrd="3" destOrd="0" parTransId="{4BAC515B-7959-4BC0-9BFB-C587CA130A1C}" sibTransId="{26402987-3354-4A87-B202-CEFF97D6CB39}"/>
    <dgm:cxn modelId="{032852B8-7805-46AD-ABA7-DE9F75E495DE}" srcId="{02EA4A2E-CF8B-4545-A6C2-81FE6905049B}" destId="{9DC433C1-C9B2-496D-872B-306D80CE44BB}" srcOrd="0" destOrd="0" parTransId="{78D67049-8D24-4230-A7B3-DFA8315CE6F7}" sibTransId="{829AC03C-2D6E-420E-9560-ABD8219E17EB}"/>
    <dgm:cxn modelId="{8F2F43D3-B21C-4D73-A156-D3C358216A14}" type="presOf" srcId="{504A7B50-2756-41A6-A5EE-4AF64AD68D3D}" destId="{68B3E2AF-E858-4092-86B3-F38C61DC067A}" srcOrd="0" destOrd="3" presId="urn:microsoft.com/office/officeart/2005/8/layout/vList2"/>
    <dgm:cxn modelId="{C556C9DF-FE9E-46E4-A667-0CD61B17BB3E}" type="presOf" srcId="{2A61F0F9-DA07-4CF8-BA4F-FAD97202E257}" destId="{68B3E2AF-E858-4092-86B3-F38C61DC067A}" srcOrd="0" destOrd="1" presId="urn:microsoft.com/office/officeart/2005/8/layout/vList2"/>
    <dgm:cxn modelId="{AB2E9CFD-C850-4B3E-8CBB-10D1B3CE3119}" srcId="{02EA4A2E-CF8B-4545-A6C2-81FE6905049B}" destId="{2A61F0F9-DA07-4CF8-BA4F-FAD97202E257}" srcOrd="1" destOrd="0" parTransId="{3F885EED-3DD0-43C8-AC24-1EC33340C37C}" sibTransId="{ACE1C9B6-2EED-499F-89CC-FE37B7C5977E}"/>
    <dgm:cxn modelId="{3A681104-91A1-4E6D-83D6-B030D37EA840}" type="presParOf" srcId="{B19B2BEA-2848-46E6-A11B-2883FC20D699}" destId="{188C9B68-EED1-40EC-9007-69AD84E138AF}" srcOrd="0" destOrd="0" presId="urn:microsoft.com/office/officeart/2005/8/layout/vList2"/>
    <dgm:cxn modelId="{4F5ED0FD-5A39-4D3D-A233-B69CDB3A3161}" type="presParOf" srcId="{B19B2BEA-2848-46E6-A11B-2883FC20D699}" destId="{778722CF-6AB7-4D97-A851-CF678E5DB23E}" srcOrd="1" destOrd="0" presId="urn:microsoft.com/office/officeart/2005/8/layout/vList2"/>
    <dgm:cxn modelId="{18BBAFD5-EF23-49EB-BB8D-86FCF66CA27A}" type="presParOf" srcId="{B19B2BEA-2848-46E6-A11B-2883FC20D699}" destId="{190F973C-4525-443A-ACA4-87B4F9C29BAC}" srcOrd="2" destOrd="0" presId="urn:microsoft.com/office/officeart/2005/8/layout/vList2"/>
    <dgm:cxn modelId="{43290703-38F8-4753-A3A4-096EBC40B7BD}" type="presParOf" srcId="{B19B2BEA-2848-46E6-A11B-2883FC20D699}" destId="{68B3E2AF-E858-4092-86B3-F38C61DC067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826522-C5E4-4777-A34A-A70915D8DEA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9F986AE-58F0-4119-878F-6F99FF0AA359}">
      <dgm:prSet/>
      <dgm:spPr/>
      <dgm:t>
        <a:bodyPr/>
        <a:lstStyle/>
        <a:p>
          <a:r>
            <a:rPr lang="en-US" dirty="0"/>
            <a:t>What Python Can Do?</a:t>
          </a:r>
        </a:p>
      </dgm:t>
    </dgm:pt>
    <dgm:pt modelId="{491FA250-886F-4587-B7D9-0F5C19DA6EE7}" type="parTrans" cxnId="{257285A6-F5B7-4FFA-B09F-713ABA930349}">
      <dgm:prSet/>
      <dgm:spPr/>
      <dgm:t>
        <a:bodyPr/>
        <a:lstStyle/>
        <a:p>
          <a:endParaRPr lang="en-US"/>
        </a:p>
      </dgm:t>
    </dgm:pt>
    <dgm:pt modelId="{0E116918-B427-4EBF-916C-C7FFF2ECC5A6}" type="sibTrans" cxnId="{257285A6-F5B7-4FFA-B09F-713ABA930349}">
      <dgm:prSet/>
      <dgm:spPr/>
      <dgm:t>
        <a:bodyPr/>
        <a:lstStyle/>
        <a:p>
          <a:endParaRPr lang="en-US"/>
        </a:p>
      </dgm:t>
    </dgm:pt>
    <dgm:pt modelId="{9F038387-6D97-451E-99AE-8E3691EDFED1}">
      <dgm:prSet/>
      <dgm:spPr/>
      <dgm:t>
        <a:bodyPr/>
        <a:lstStyle/>
        <a:p>
          <a:r>
            <a:rPr lang="en-US" b="0" i="0" dirty="0"/>
            <a:t>Python can be used on a server to create web applications.</a:t>
          </a:r>
          <a:endParaRPr lang="en-US" dirty="0"/>
        </a:p>
      </dgm:t>
    </dgm:pt>
    <dgm:pt modelId="{93DEE53A-24C6-4411-8687-1DBBE7EBB7C5}" type="parTrans" cxnId="{6B13037B-D871-45DC-8D2D-DF3CF2A95B04}">
      <dgm:prSet/>
      <dgm:spPr/>
      <dgm:t>
        <a:bodyPr/>
        <a:lstStyle/>
        <a:p>
          <a:endParaRPr lang="en-US"/>
        </a:p>
      </dgm:t>
    </dgm:pt>
    <dgm:pt modelId="{C8734493-1928-4586-94F8-E15798432DC6}" type="sibTrans" cxnId="{6B13037B-D871-45DC-8D2D-DF3CF2A95B04}">
      <dgm:prSet/>
      <dgm:spPr/>
      <dgm:t>
        <a:bodyPr/>
        <a:lstStyle/>
        <a:p>
          <a:endParaRPr lang="en-US"/>
        </a:p>
      </dgm:t>
    </dgm:pt>
    <dgm:pt modelId="{72EC94A4-9673-4481-865C-9740BEB8E9A9}">
      <dgm:prSet/>
      <dgm:spPr/>
      <dgm:t>
        <a:bodyPr/>
        <a:lstStyle/>
        <a:p>
          <a:pPr>
            <a:buFont typeface="Arial" panose="020B0604020202020204" pitchFamily="34" charset="0"/>
            <a:buChar char="•"/>
          </a:pPr>
          <a:r>
            <a:rPr lang="en-US" b="0" i="0"/>
            <a:t>Python can be used alongside software to create workflows.</a:t>
          </a:r>
          <a:endParaRPr lang="en-US" dirty="0"/>
        </a:p>
      </dgm:t>
    </dgm:pt>
    <dgm:pt modelId="{4DB5FEFC-1D9A-482C-B833-740BFC51F8CE}" type="parTrans" cxnId="{F4472CD4-3242-4B5C-9C2D-958CC38E0003}">
      <dgm:prSet/>
      <dgm:spPr/>
      <dgm:t>
        <a:bodyPr/>
        <a:lstStyle/>
        <a:p>
          <a:endParaRPr lang="en-GB"/>
        </a:p>
      </dgm:t>
    </dgm:pt>
    <dgm:pt modelId="{F2051134-800D-486B-9B37-13EB2849340F}" type="sibTrans" cxnId="{F4472CD4-3242-4B5C-9C2D-958CC38E0003}">
      <dgm:prSet/>
      <dgm:spPr/>
      <dgm:t>
        <a:bodyPr/>
        <a:lstStyle/>
        <a:p>
          <a:endParaRPr lang="en-GB"/>
        </a:p>
      </dgm:t>
    </dgm:pt>
    <dgm:pt modelId="{C3C7CFD1-5BFF-4427-9CD3-0FA13F7932B9}">
      <dgm:prSet/>
      <dgm:spPr/>
      <dgm:t>
        <a:bodyPr/>
        <a:lstStyle/>
        <a:p>
          <a:pPr>
            <a:buFont typeface="Arial" panose="020B0604020202020204" pitchFamily="34" charset="0"/>
            <a:buChar char="•"/>
          </a:pPr>
          <a:r>
            <a:rPr lang="en-US" b="0" i="0"/>
            <a:t>Python can connect to database systems. It can also read and modify files.</a:t>
          </a:r>
          <a:endParaRPr lang="en-US" dirty="0"/>
        </a:p>
      </dgm:t>
    </dgm:pt>
    <dgm:pt modelId="{6C0606D6-AF9E-45C8-B0F2-3C9DA8B58A7A}" type="parTrans" cxnId="{C1D3EBAE-0558-4D6F-B3C9-7B03C94E5579}">
      <dgm:prSet/>
      <dgm:spPr/>
      <dgm:t>
        <a:bodyPr/>
        <a:lstStyle/>
        <a:p>
          <a:endParaRPr lang="en-GB"/>
        </a:p>
      </dgm:t>
    </dgm:pt>
    <dgm:pt modelId="{C0782BB9-13A1-47DE-997F-89F57A4C3B22}" type="sibTrans" cxnId="{C1D3EBAE-0558-4D6F-B3C9-7B03C94E5579}">
      <dgm:prSet/>
      <dgm:spPr/>
      <dgm:t>
        <a:bodyPr/>
        <a:lstStyle/>
        <a:p>
          <a:endParaRPr lang="en-GB"/>
        </a:p>
      </dgm:t>
    </dgm:pt>
    <dgm:pt modelId="{443D3940-B664-45DB-AF6D-76348C921CCF}">
      <dgm:prSet/>
      <dgm:spPr/>
      <dgm:t>
        <a:bodyPr/>
        <a:lstStyle/>
        <a:p>
          <a:pPr>
            <a:buFont typeface="Arial" panose="020B0604020202020204" pitchFamily="34" charset="0"/>
            <a:buChar char="•"/>
          </a:pPr>
          <a:r>
            <a:rPr lang="en-US" b="0" i="0"/>
            <a:t>Python can be used to handle big data and perform complex mathematics.</a:t>
          </a:r>
          <a:endParaRPr lang="en-US" dirty="0"/>
        </a:p>
      </dgm:t>
    </dgm:pt>
    <dgm:pt modelId="{58512774-B59E-4E11-9AB1-FA7D0A8298C7}" type="parTrans" cxnId="{CC216DE3-D1F4-4211-A70B-A547221F8222}">
      <dgm:prSet/>
      <dgm:spPr/>
      <dgm:t>
        <a:bodyPr/>
        <a:lstStyle/>
        <a:p>
          <a:endParaRPr lang="en-GB"/>
        </a:p>
      </dgm:t>
    </dgm:pt>
    <dgm:pt modelId="{51F29161-EA3D-4C2E-A57F-A92A12D5F5E5}" type="sibTrans" cxnId="{CC216DE3-D1F4-4211-A70B-A547221F8222}">
      <dgm:prSet/>
      <dgm:spPr/>
      <dgm:t>
        <a:bodyPr/>
        <a:lstStyle/>
        <a:p>
          <a:endParaRPr lang="en-GB"/>
        </a:p>
      </dgm:t>
    </dgm:pt>
    <dgm:pt modelId="{D1805AA6-23D3-4397-AB5C-48B0ADF523E8}">
      <dgm:prSet/>
      <dgm:spPr/>
      <dgm:t>
        <a:bodyPr/>
        <a:lstStyle/>
        <a:p>
          <a:pPr>
            <a:buFont typeface="Arial" panose="020B0604020202020204" pitchFamily="34" charset="0"/>
            <a:buChar char="•"/>
          </a:pPr>
          <a:r>
            <a:rPr lang="en-US" b="0" i="0" dirty="0"/>
            <a:t>Python can be used for rapid prototyping, or for production-ready software development.</a:t>
          </a:r>
          <a:endParaRPr lang="en-US" dirty="0"/>
        </a:p>
      </dgm:t>
    </dgm:pt>
    <dgm:pt modelId="{5432AA30-F834-42CA-A6CC-4A999547C538}" type="parTrans" cxnId="{01C78065-6808-4647-8601-B30F1760BB85}">
      <dgm:prSet/>
      <dgm:spPr/>
      <dgm:t>
        <a:bodyPr/>
        <a:lstStyle/>
        <a:p>
          <a:endParaRPr lang="en-GB"/>
        </a:p>
      </dgm:t>
    </dgm:pt>
    <dgm:pt modelId="{B79B941A-D93D-4D1F-84F5-CBD5F7875C11}" type="sibTrans" cxnId="{01C78065-6808-4647-8601-B30F1760BB85}">
      <dgm:prSet/>
      <dgm:spPr/>
      <dgm:t>
        <a:bodyPr/>
        <a:lstStyle/>
        <a:p>
          <a:endParaRPr lang="en-GB"/>
        </a:p>
      </dgm:t>
    </dgm:pt>
    <dgm:pt modelId="{B19B2BEA-2848-46E6-A11B-2883FC20D699}" type="pres">
      <dgm:prSet presAssocID="{CA826522-C5E4-4777-A34A-A70915D8DEAF}" presName="linear" presStyleCnt="0">
        <dgm:presLayoutVars>
          <dgm:animLvl val="lvl"/>
          <dgm:resizeHandles val="exact"/>
        </dgm:presLayoutVars>
      </dgm:prSet>
      <dgm:spPr/>
    </dgm:pt>
    <dgm:pt modelId="{188C9B68-EED1-40EC-9007-69AD84E138AF}" type="pres">
      <dgm:prSet presAssocID="{C9F986AE-58F0-4119-878F-6F99FF0AA359}" presName="parentText" presStyleLbl="node1" presStyleIdx="0" presStyleCnt="1">
        <dgm:presLayoutVars>
          <dgm:chMax val="0"/>
          <dgm:bulletEnabled val="1"/>
        </dgm:presLayoutVars>
      </dgm:prSet>
      <dgm:spPr/>
    </dgm:pt>
    <dgm:pt modelId="{778722CF-6AB7-4D97-A851-CF678E5DB23E}" type="pres">
      <dgm:prSet presAssocID="{C9F986AE-58F0-4119-878F-6F99FF0AA359}" presName="childText" presStyleLbl="revTx" presStyleIdx="0" presStyleCnt="1">
        <dgm:presLayoutVars>
          <dgm:bulletEnabled val="1"/>
        </dgm:presLayoutVars>
      </dgm:prSet>
      <dgm:spPr/>
    </dgm:pt>
  </dgm:ptLst>
  <dgm:cxnLst>
    <dgm:cxn modelId="{AFAA9F00-CEF5-4A4E-A157-8DAEEB2F37FA}" type="presOf" srcId="{C9F986AE-58F0-4119-878F-6F99FF0AA359}" destId="{188C9B68-EED1-40EC-9007-69AD84E138AF}" srcOrd="0" destOrd="0" presId="urn:microsoft.com/office/officeart/2005/8/layout/vList2"/>
    <dgm:cxn modelId="{757F6E27-6CA1-400E-8C53-09FAB9976FEC}" type="presOf" srcId="{72EC94A4-9673-4481-865C-9740BEB8E9A9}" destId="{778722CF-6AB7-4D97-A851-CF678E5DB23E}" srcOrd="0" destOrd="1" presId="urn:microsoft.com/office/officeart/2005/8/layout/vList2"/>
    <dgm:cxn modelId="{BFE7B83B-5288-4A14-958F-62EFA5DCA8C0}" type="presOf" srcId="{D1805AA6-23D3-4397-AB5C-48B0ADF523E8}" destId="{778722CF-6AB7-4D97-A851-CF678E5DB23E}" srcOrd="0" destOrd="4" presId="urn:microsoft.com/office/officeart/2005/8/layout/vList2"/>
    <dgm:cxn modelId="{496B7F40-92EC-4666-9BD3-299BE9284D92}" type="presOf" srcId="{9F038387-6D97-451E-99AE-8E3691EDFED1}" destId="{778722CF-6AB7-4D97-A851-CF678E5DB23E}" srcOrd="0" destOrd="0" presId="urn:microsoft.com/office/officeart/2005/8/layout/vList2"/>
    <dgm:cxn modelId="{01C78065-6808-4647-8601-B30F1760BB85}" srcId="{C9F986AE-58F0-4119-878F-6F99FF0AA359}" destId="{D1805AA6-23D3-4397-AB5C-48B0ADF523E8}" srcOrd="4" destOrd="0" parTransId="{5432AA30-F834-42CA-A6CC-4A999547C538}" sibTransId="{B79B941A-D93D-4D1F-84F5-CBD5F7875C11}"/>
    <dgm:cxn modelId="{3477E468-64D7-4F68-ABAE-B18DA4D500B7}" type="presOf" srcId="{443D3940-B664-45DB-AF6D-76348C921CCF}" destId="{778722CF-6AB7-4D97-A851-CF678E5DB23E}" srcOrd="0" destOrd="3" presId="urn:microsoft.com/office/officeart/2005/8/layout/vList2"/>
    <dgm:cxn modelId="{B986F769-0A98-4BE5-8AFA-8E892B4B213F}" type="presOf" srcId="{CA826522-C5E4-4777-A34A-A70915D8DEAF}" destId="{B19B2BEA-2848-46E6-A11B-2883FC20D699}" srcOrd="0" destOrd="0" presId="urn:microsoft.com/office/officeart/2005/8/layout/vList2"/>
    <dgm:cxn modelId="{6B13037B-D871-45DC-8D2D-DF3CF2A95B04}" srcId="{C9F986AE-58F0-4119-878F-6F99FF0AA359}" destId="{9F038387-6D97-451E-99AE-8E3691EDFED1}" srcOrd="0" destOrd="0" parTransId="{93DEE53A-24C6-4411-8687-1DBBE7EBB7C5}" sibTransId="{C8734493-1928-4586-94F8-E15798432DC6}"/>
    <dgm:cxn modelId="{257285A6-F5B7-4FFA-B09F-713ABA930349}" srcId="{CA826522-C5E4-4777-A34A-A70915D8DEAF}" destId="{C9F986AE-58F0-4119-878F-6F99FF0AA359}" srcOrd="0" destOrd="0" parTransId="{491FA250-886F-4587-B7D9-0F5C19DA6EE7}" sibTransId="{0E116918-B427-4EBF-916C-C7FFF2ECC5A6}"/>
    <dgm:cxn modelId="{C1D3EBAE-0558-4D6F-B3C9-7B03C94E5579}" srcId="{C9F986AE-58F0-4119-878F-6F99FF0AA359}" destId="{C3C7CFD1-5BFF-4427-9CD3-0FA13F7932B9}" srcOrd="2" destOrd="0" parTransId="{6C0606D6-AF9E-45C8-B0F2-3C9DA8B58A7A}" sibTransId="{C0782BB9-13A1-47DE-997F-89F57A4C3B22}"/>
    <dgm:cxn modelId="{F4472CD4-3242-4B5C-9C2D-958CC38E0003}" srcId="{C9F986AE-58F0-4119-878F-6F99FF0AA359}" destId="{72EC94A4-9673-4481-865C-9740BEB8E9A9}" srcOrd="1" destOrd="0" parTransId="{4DB5FEFC-1D9A-482C-B833-740BFC51F8CE}" sibTransId="{F2051134-800D-486B-9B37-13EB2849340F}"/>
    <dgm:cxn modelId="{E99833DC-36BF-46D1-AF86-7B8EB16D7FDB}" type="presOf" srcId="{C3C7CFD1-5BFF-4427-9CD3-0FA13F7932B9}" destId="{778722CF-6AB7-4D97-A851-CF678E5DB23E}" srcOrd="0" destOrd="2" presId="urn:microsoft.com/office/officeart/2005/8/layout/vList2"/>
    <dgm:cxn modelId="{CC216DE3-D1F4-4211-A70B-A547221F8222}" srcId="{C9F986AE-58F0-4119-878F-6F99FF0AA359}" destId="{443D3940-B664-45DB-AF6D-76348C921CCF}" srcOrd="3" destOrd="0" parTransId="{58512774-B59E-4E11-9AB1-FA7D0A8298C7}" sibTransId="{51F29161-EA3D-4C2E-A57F-A92A12D5F5E5}"/>
    <dgm:cxn modelId="{3A681104-91A1-4E6D-83D6-B030D37EA840}" type="presParOf" srcId="{B19B2BEA-2848-46E6-A11B-2883FC20D699}" destId="{188C9B68-EED1-40EC-9007-69AD84E138AF}" srcOrd="0" destOrd="0" presId="urn:microsoft.com/office/officeart/2005/8/layout/vList2"/>
    <dgm:cxn modelId="{4F5ED0FD-5A39-4D3D-A233-B69CDB3A3161}" type="presParOf" srcId="{B19B2BEA-2848-46E6-A11B-2883FC20D699}" destId="{778722CF-6AB7-4D97-A851-CF678E5DB23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826522-C5E4-4777-A34A-A70915D8DEA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9F986AE-58F0-4119-878F-6F99FF0AA359}">
      <dgm:prSet/>
      <dgm:spPr/>
      <dgm:t>
        <a:bodyPr/>
        <a:lstStyle/>
        <a:p>
          <a:r>
            <a:rPr lang="en-GB" b="0" i="0" dirty="0"/>
            <a:t>Why Python?</a:t>
          </a:r>
          <a:endParaRPr lang="en-US" dirty="0"/>
        </a:p>
      </dgm:t>
    </dgm:pt>
    <dgm:pt modelId="{491FA250-886F-4587-B7D9-0F5C19DA6EE7}" type="parTrans" cxnId="{257285A6-F5B7-4FFA-B09F-713ABA930349}">
      <dgm:prSet/>
      <dgm:spPr/>
      <dgm:t>
        <a:bodyPr/>
        <a:lstStyle/>
        <a:p>
          <a:endParaRPr lang="en-US"/>
        </a:p>
      </dgm:t>
    </dgm:pt>
    <dgm:pt modelId="{0E116918-B427-4EBF-916C-C7FFF2ECC5A6}" type="sibTrans" cxnId="{257285A6-F5B7-4FFA-B09F-713ABA930349}">
      <dgm:prSet/>
      <dgm:spPr/>
      <dgm:t>
        <a:bodyPr/>
        <a:lstStyle/>
        <a:p>
          <a:endParaRPr lang="en-US"/>
        </a:p>
      </dgm:t>
    </dgm:pt>
    <dgm:pt modelId="{C3C7CFD1-5BFF-4427-9CD3-0FA13F7932B9}">
      <dgm:prSet/>
      <dgm:spPr/>
      <dgm:t>
        <a:bodyPr/>
        <a:lstStyle/>
        <a:p>
          <a:pPr>
            <a:buFont typeface="Arial" panose="020B0604020202020204" pitchFamily="34" charset="0"/>
            <a:buChar char="•"/>
          </a:pPr>
          <a:r>
            <a:rPr lang="en-US" b="0" i="0" dirty="0"/>
            <a:t>Python works on different platforms (Windows, Mac, Linux, Raspberry Pi, </a:t>
          </a:r>
          <a:r>
            <a:rPr lang="en-US" b="0" i="0" dirty="0" err="1"/>
            <a:t>etc</a:t>
          </a:r>
          <a:r>
            <a:rPr lang="en-US" b="0" i="0" dirty="0"/>
            <a:t>).</a:t>
          </a:r>
          <a:endParaRPr lang="en-US" dirty="0"/>
        </a:p>
      </dgm:t>
    </dgm:pt>
    <dgm:pt modelId="{6C0606D6-AF9E-45C8-B0F2-3C9DA8B58A7A}" type="parTrans" cxnId="{C1D3EBAE-0558-4D6F-B3C9-7B03C94E5579}">
      <dgm:prSet/>
      <dgm:spPr/>
      <dgm:t>
        <a:bodyPr/>
        <a:lstStyle/>
        <a:p>
          <a:endParaRPr lang="en-GB"/>
        </a:p>
      </dgm:t>
    </dgm:pt>
    <dgm:pt modelId="{C0782BB9-13A1-47DE-997F-89F57A4C3B22}" type="sibTrans" cxnId="{C1D3EBAE-0558-4D6F-B3C9-7B03C94E5579}">
      <dgm:prSet/>
      <dgm:spPr/>
      <dgm:t>
        <a:bodyPr/>
        <a:lstStyle/>
        <a:p>
          <a:endParaRPr lang="en-GB"/>
        </a:p>
      </dgm:t>
    </dgm:pt>
    <dgm:pt modelId="{7175C8A4-4573-4A05-A0F4-704C5F936B61}">
      <dgm:prSet/>
      <dgm:spPr/>
      <dgm:t>
        <a:bodyPr/>
        <a:lstStyle/>
        <a:p>
          <a:pPr>
            <a:buFont typeface="Arial" panose="020B0604020202020204" pitchFamily="34" charset="0"/>
            <a:buChar char="•"/>
          </a:pPr>
          <a:r>
            <a:rPr lang="en-US" b="0" i="0"/>
            <a:t>Python has a simple syntax similar to the English language.</a:t>
          </a:r>
        </a:p>
      </dgm:t>
    </dgm:pt>
    <dgm:pt modelId="{0FACA163-6D34-4CF9-BC64-F5BCFB98F2B0}" type="parTrans" cxnId="{6FD161A6-9139-4239-A121-A354DCA1AE61}">
      <dgm:prSet/>
      <dgm:spPr/>
      <dgm:t>
        <a:bodyPr/>
        <a:lstStyle/>
        <a:p>
          <a:endParaRPr lang="en-GB"/>
        </a:p>
      </dgm:t>
    </dgm:pt>
    <dgm:pt modelId="{3C6674CE-BB52-4008-A19F-4264C62C0590}" type="sibTrans" cxnId="{6FD161A6-9139-4239-A121-A354DCA1AE61}">
      <dgm:prSet/>
      <dgm:spPr/>
      <dgm:t>
        <a:bodyPr/>
        <a:lstStyle/>
        <a:p>
          <a:endParaRPr lang="en-GB"/>
        </a:p>
      </dgm:t>
    </dgm:pt>
    <dgm:pt modelId="{1EE0F6B9-C42A-405E-B166-4F7B1542C0D9}">
      <dgm:prSet/>
      <dgm:spPr/>
      <dgm:t>
        <a:bodyPr/>
        <a:lstStyle/>
        <a:p>
          <a:pPr>
            <a:buFont typeface="Arial" panose="020B0604020202020204" pitchFamily="34" charset="0"/>
            <a:buChar char="•"/>
          </a:pPr>
          <a:r>
            <a:rPr lang="en-US" b="0" i="0"/>
            <a:t>Python has syntax that allows developers to write programs with fewer lines than some other programming languages.</a:t>
          </a:r>
        </a:p>
      </dgm:t>
    </dgm:pt>
    <dgm:pt modelId="{57C169E9-F68B-4D9F-93A1-79DE93745C31}" type="parTrans" cxnId="{564607F1-61C1-4DA5-B51A-A9A3D021BD69}">
      <dgm:prSet/>
      <dgm:spPr/>
      <dgm:t>
        <a:bodyPr/>
        <a:lstStyle/>
        <a:p>
          <a:endParaRPr lang="en-GB"/>
        </a:p>
      </dgm:t>
    </dgm:pt>
    <dgm:pt modelId="{38C91133-5378-475C-8FB7-99569D1D7D28}" type="sibTrans" cxnId="{564607F1-61C1-4DA5-B51A-A9A3D021BD69}">
      <dgm:prSet/>
      <dgm:spPr/>
      <dgm:t>
        <a:bodyPr/>
        <a:lstStyle/>
        <a:p>
          <a:endParaRPr lang="en-GB"/>
        </a:p>
      </dgm:t>
    </dgm:pt>
    <dgm:pt modelId="{DDD183C4-2692-4882-A661-B7D4BC0B7285}">
      <dgm:prSet/>
      <dgm:spPr/>
      <dgm:t>
        <a:bodyPr/>
        <a:lstStyle/>
        <a:p>
          <a:pPr>
            <a:buFont typeface="Arial" panose="020B0604020202020204" pitchFamily="34" charset="0"/>
            <a:buChar char="•"/>
          </a:pPr>
          <a:r>
            <a:rPr lang="en-US" b="0" i="0"/>
            <a:t>Python runs on an interpreter system, meaning that code can be executed as soon as it is written. This means that prototyping can be very quick.</a:t>
          </a:r>
        </a:p>
      </dgm:t>
    </dgm:pt>
    <dgm:pt modelId="{A2B4A989-270C-438F-96D1-E23677DEA95F}" type="parTrans" cxnId="{72EB0E59-1693-42BB-BED5-CA5E1E888A6E}">
      <dgm:prSet/>
      <dgm:spPr/>
      <dgm:t>
        <a:bodyPr/>
        <a:lstStyle/>
        <a:p>
          <a:endParaRPr lang="en-GB"/>
        </a:p>
      </dgm:t>
    </dgm:pt>
    <dgm:pt modelId="{D7FDA818-2D2D-4160-85B2-A067B7B31F9D}" type="sibTrans" cxnId="{72EB0E59-1693-42BB-BED5-CA5E1E888A6E}">
      <dgm:prSet/>
      <dgm:spPr/>
      <dgm:t>
        <a:bodyPr/>
        <a:lstStyle/>
        <a:p>
          <a:endParaRPr lang="en-GB"/>
        </a:p>
      </dgm:t>
    </dgm:pt>
    <dgm:pt modelId="{145C8514-CEFD-4EEA-80B7-BEB0F507D9D4}">
      <dgm:prSet/>
      <dgm:spPr/>
      <dgm:t>
        <a:bodyPr/>
        <a:lstStyle/>
        <a:p>
          <a:pPr>
            <a:buFont typeface="Arial" panose="020B0604020202020204" pitchFamily="34" charset="0"/>
            <a:buChar char="•"/>
          </a:pPr>
          <a:r>
            <a:rPr lang="en-US" b="0" i="0" dirty="0"/>
            <a:t>Python can be treated in a procedural way, an object-oriented way or a functional way.</a:t>
          </a:r>
        </a:p>
      </dgm:t>
    </dgm:pt>
    <dgm:pt modelId="{F2F98CCF-0C57-45B0-8DBE-3E5C1F02A758}" type="parTrans" cxnId="{09E45A6B-02EB-4FAF-8A9E-F62F74EDDC3C}">
      <dgm:prSet/>
      <dgm:spPr/>
      <dgm:t>
        <a:bodyPr/>
        <a:lstStyle/>
        <a:p>
          <a:endParaRPr lang="en-GB"/>
        </a:p>
      </dgm:t>
    </dgm:pt>
    <dgm:pt modelId="{60833DF5-93A8-4367-997D-940D84F158FE}" type="sibTrans" cxnId="{09E45A6B-02EB-4FAF-8A9E-F62F74EDDC3C}">
      <dgm:prSet/>
      <dgm:spPr/>
      <dgm:t>
        <a:bodyPr/>
        <a:lstStyle/>
        <a:p>
          <a:endParaRPr lang="en-GB"/>
        </a:p>
      </dgm:t>
    </dgm:pt>
    <dgm:pt modelId="{B19B2BEA-2848-46E6-A11B-2883FC20D699}" type="pres">
      <dgm:prSet presAssocID="{CA826522-C5E4-4777-A34A-A70915D8DEAF}" presName="linear" presStyleCnt="0">
        <dgm:presLayoutVars>
          <dgm:animLvl val="lvl"/>
          <dgm:resizeHandles val="exact"/>
        </dgm:presLayoutVars>
      </dgm:prSet>
      <dgm:spPr/>
    </dgm:pt>
    <dgm:pt modelId="{188C9B68-EED1-40EC-9007-69AD84E138AF}" type="pres">
      <dgm:prSet presAssocID="{C9F986AE-58F0-4119-878F-6F99FF0AA359}" presName="parentText" presStyleLbl="node1" presStyleIdx="0" presStyleCnt="1">
        <dgm:presLayoutVars>
          <dgm:chMax val="0"/>
          <dgm:bulletEnabled val="1"/>
        </dgm:presLayoutVars>
      </dgm:prSet>
      <dgm:spPr/>
    </dgm:pt>
    <dgm:pt modelId="{778722CF-6AB7-4D97-A851-CF678E5DB23E}" type="pres">
      <dgm:prSet presAssocID="{C9F986AE-58F0-4119-878F-6F99FF0AA359}" presName="childText" presStyleLbl="revTx" presStyleIdx="0" presStyleCnt="1">
        <dgm:presLayoutVars>
          <dgm:bulletEnabled val="1"/>
        </dgm:presLayoutVars>
      </dgm:prSet>
      <dgm:spPr/>
    </dgm:pt>
  </dgm:ptLst>
  <dgm:cxnLst>
    <dgm:cxn modelId="{AFAA9F00-CEF5-4A4E-A157-8DAEEB2F37FA}" type="presOf" srcId="{C9F986AE-58F0-4119-878F-6F99FF0AA359}" destId="{188C9B68-EED1-40EC-9007-69AD84E138AF}" srcOrd="0" destOrd="0" presId="urn:microsoft.com/office/officeart/2005/8/layout/vList2"/>
    <dgm:cxn modelId="{E9B21A1B-876F-4E0A-B680-FE2064B79A2C}" type="presOf" srcId="{145C8514-CEFD-4EEA-80B7-BEB0F507D9D4}" destId="{778722CF-6AB7-4D97-A851-CF678E5DB23E}" srcOrd="0" destOrd="4" presId="urn:microsoft.com/office/officeart/2005/8/layout/vList2"/>
    <dgm:cxn modelId="{30FC1345-2FED-4A5B-AA3A-64BFFECD5260}" type="presOf" srcId="{1EE0F6B9-C42A-405E-B166-4F7B1542C0D9}" destId="{778722CF-6AB7-4D97-A851-CF678E5DB23E}" srcOrd="0" destOrd="2" presId="urn:microsoft.com/office/officeart/2005/8/layout/vList2"/>
    <dgm:cxn modelId="{B986F769-0A98-4BE5-8AFA-8E892B4B213F}" type="presOf" srcId="{CA826522-C5E4-4777-A34A-A70915D8DEAF}" destId="{B19B2BEA-2848-46E6-A11B-2883FC20D699}" srcOrd="0" destOrd="0" presId="urn:microsoft.com/office/officeart/2005/8/layout/vList2"/>
    <dgm:cxn modelId="{09E45A6B-02EB-4FAF-8A9E-F62F74EDDC3C}" srcId="{C9F986AE-58F0-4119-878F-6F99FF0AA359}" destId="{145C8514-CEFD-4EEA-80B7-BEB0F507D9D4}" srcOrd="4" destOrd="0" parTransId="{F2F98CCF-0C57-45B0-8DBE-3E5C1F02A758}" sibTransId="{60833DF5-93A8-4367-997D-940D84F158FE}"/>
    <dgm:cxn modelId="{72EB0E59-1693-42BB-BED5-CA5E1E888A6E}" srcId="{C9F986AE-58F0-4119-878F-6F99FF0AA359}" destId="{DDD183C4-2692-4882-A661-B7D4BC0B7285}" srcOrd="3" destOrd="0" parTransId="{A2B4A989-270C-438F-96D1-E23677DEA95F}" sibTransId="{D7FDA818-2D2D-4160-85B2-A067B7B31F9D}"/>
    <dgm:cxn modelId="{6FD161A6-9139-4239-A121-A354DCA1AE61}" srcId="{C9F986AE-58F0-4119-878F-6F99FF0AA359}" destId="{7175C8A4-4573-4A05-A0F4-704C5F936B61}" srcOrd="1" destOrd="0" parTransId="{0FACA163-6D34-4CF9-BC64-F5BCFB98F2B0}" sibTransId="{3C6674CE-BB52-4008-A19F-4264C62C0590}"/>
    <dgm:cxn modelId="{257285A6-F5B7-4FFA-B09F-713ABA930349}" srcId="{CA826522-C5E4-4777-A34A-A70915D8DEAF}" destId="{C9F986AE-58F0-4119-878F-6F99FF0AA359}" srcOrd="0" destOrd="0" parTransId="{491FA250-886F-4587-B7D9-0F5C19DA6EE7}" sibTransId="{0E116918-B427-4EBF-916C-C7FFF2ECC5A6}"/>
    <dgm:cxn modelId="{C1D3EBAE-0558-4D6F-B3C9-7B03C94E5579}" srcId="{C9F986AE-58F0-4119-878F-6F99FF0AA359}" destId="{C3C7CFD1-5BFF-4427-9CD3-0FA13F7932B9}" srcOrd="0" destOrd="0" parTransId="{6C0606D6-AF9E-45C8-B0F2-3C9DA8B58A7A}" sibTransId="{C0782BB9-13A1-47DE-997F-89F57A4C3B22}"/>
    <dgm:cxn modelId="{D9B243B9-ED56-4056-BFA3-38BA80D8E90A}" type="presOf" srcId="{7175C8A4-4573-4A05-A0F4-704C5F936B61}" destId="{778722CF-6AB7-4D97-A851-CF678E5DB23E}" srcOrd="0" destOrd="1" presId="urn:microsoft.com/office/officeart/2005/8/layout/vList2"/>
    <dgm:cxn modelId="{3FE10DD5-C21C-47EB-A47C-ADDDED98CBFB}" type="presOf" srcId="{DDD183C4-2692-4882-A661-B7D4BC0B7285}" destId="{778722CF-6AB7-4D97-A851-CF678E5DB23E}" srcOrd="0" destOrd="3" presId="urn:microsoft.com/office/officeart/2005/8/layout/vList2"/>
    <dgm:cxn modelId="{E99833DC-36BF-46D1-AF86-7B8EB16D7FDB}" type="presOf" srcId="{C3C7CFD1-5BFF-4427-9CD3-0FA13F7932B9}" destId="{778722CF-6AB7-4D97-A851-CF678E5DB23E}" srcOrd="0" destOrd="0" presId="urn:microsoft.com/office/officeart/2005/8/layout/vList2"/>
    <dgm:cxn modelId="{564607F1-61C1-4DA5-B51A-A9A3D021BD69}" srcId="{C9F986AE-58F0-4119-878F-6F99FF0AA359}" destId="{1EE0F6B9-C42A-405E-B166-4F7B1542C0D9}" srcOrd="2" destOrd="0" parTransId="{57C169E9-F68B-4D9F-93A1-79DE93745C31}" sibTransId="{38C91133-5378-475C-8FB7-99569D1D7D28}"/>
    <dgm:cxn modelId="{3A681104-91A1-4E6D-83D6-B030D37EA840}" type="presParOf" srcId="{B19B2BEA-2848-46E6-A11B-2883FC20D699}" destId="{188C9B68-EED1-40EC-9007-69AD84E138AF}" srcOrd="0" destOrd="0" presId="urn:microsoft.com/office/officeart/2005/8/layout/vList2"/>
    <dgm:cxn modelId="{4F5ED0FD-5A39-4D3D-A233-B69CDB3A3161}" type="presParOf" srcId="{B19B2BEA-2848-46E6-A11B-2883FC20D699}" destId="{778722CF-6AB7-4D97-A851-CF678E5DB23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826522-C5E4-4777-A34A-A70915D8DEA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9F986AE-58F0-4119-878F-6F99FF0AA359}">
      <dgm:prSet/>
      <dgm:spPr/>
      <dgm:t>
        <a:bodyPr/>
        <a:lstStyle/>
        <a:p>
          <a:r>
            <a:rPr lang="en-GB" b="0" i="0" dirty="0"/>
            <a:t>Good to know</a:t>
          </a:r>
          <a:endParaRPr lang="en-US" dirty="0"/>
        </a:p>
      </dgm:t>
    </dgm:pt>
    <dgm:pt modelId="{491FA250-886F-4587-B7D9-0F5C19DA6EE7}" type="parTrans" cxnId="{257285A6-F5B7-4FFA-B09F-713ABA930349}">
      <dgm:prSet/>
      <dgm:spPr/>
      <dgm:t>
        <a:bodyPr/>
        <a:lstStyle/>
        <a:p>
          <a:endParaRPr lang="en-US"/>
        </a:p>
      </dgm:t>
    </dgm:pt>
    <dgm:pt modelId="{0E116918-B427-4EBF-916C-C7FFF2ECC5A6}" type="sibTrans" cxnId="{257285A6-F5B7-4FFA-B09F-713ABA930349}">
      <dgm:prSet/>
      <dgm:spPr/>
      <dgm:t>
        <a:bodyPr/>
        <a:lstStyle/>
        <a:p>
          <a:endParaRPr lang="en-US"/>
        </a:p>
      </dgm:t>
    </dgm:pt>
    <dgm:pt modelId="{C7C5F351-38FF-4993-940B-AD09442D6F4E}">
      <dgm:prSet/>
      <dgm:spPr/>
      <dgm:t>
        <a:bodyPr/>
        <a:lstStyle/>
        <a:p>
          <a:pPr>
            <a:buFont typeface="Arial" panose="020B0604020202020204" pitchFamily="34" charset="0"/>
            <a:buChar char="•"/>
          </a:pPr>
          <a:r>
            <a:rPr lang="en-US" b="0" i="0"/>
            <a:t>The most recent major version of Python is Python 3, which we shall be using in this tutorial. However, Python 2, although not being updated with anything other than security updates, is still quite popular.</a:t>
          </a:r>
          <a:endParaRPr lang="en-US" dirty="0"/>
        </a:p>
      </dgm:t>
    </dgm:pt>
    <dgm:pt modelId="{EE829E8D-F468-46E4-9226-B699B06D3E77}" type="parTrans" cxnId="{1B5DB560-7E73-4036-B13D-59198EE29A9B}">
      <dgm:prSet/>
      <dgm:spPr/>
      <dgm:t>
        <a:bodyPr/>
        <a:lstStyle/>
        <a:p>
          <a:endParaRPr lang="en-GB"/>
        </a:p>
      </dgm:t>
    </dgm:pt>
    <dgm:pt modelId="{DF070F18-3654-4C71-B332-AFF67963CB62}" type="sibTrans" cxnId="{1B5DB560-7E73-4036-B13D-59198EE29A9B}">
      <dgm:prSet/>
      <dgm:spPr/>
      <dgm:t>
        <a:bodyPr/>
        <a:lstStyle/>
        <a:p>
          <a:endParaRPr lang="en-GB"/>
        </a:p>
      </dgm:t>
    </dgm:pt>
    <dgm:pt modelId="{B20C3B69-9C6F-4711-9B20-F09C622B4F62}">
      <dgm:prSet/>
      <dgm:spPr/>
      <dgm:t>
        <a:bodyPr/>
        <a:lstStyle/>
        <a:p>
          <a:pPr>
            <a:buFont typeface="Arial" panose="020B0604020202020204" pitchFamily="34" charset="0"/>
            <a:buChar char="•"/>
          </a:pPr>
          <a:r>
            <a:rPr lang="en-US" b="0" i="0"/>
            <a:t>In this tutorial Python will be written in a text editor. It is possible to write Python in an Integrated Development Environment, such as Thonny, Pycharm, Netbeans or Eclipse which are particularly useful when managing larger collections of Python files.</a:t>
          </a:r>
        </a:p>
      </dgm:t>
    </dgm:pt>
    <dgm:pt modelId="{3B0D6790-06F2-4AF1-AD64-6B78228D0BC0}" type="parTrans" cxnId="{29991B66-2DD6-4775-9E1A-E3E357538E0C}">
      <dgm:prSet/>
      <dgm:spPr/>
      <dgm:t>
        <a:bodyPr/>
        <a:lstStyle/>
        <a:p>
          <a:endParaRPr lang="en-GB"/>
        </a:p>
      </dgm:t>
    </dgm:pt>
    <dgm:pt modelId="{78DEACD7-AB29-49E2-8961-42566F534B1D}" type="sibTrans" cxnId="{29991B66-2DD6-4775-9E1A-E3E357538E0C}">
      <dgm:prSet/>
      <dgm:spPr/>
      <dgm:t>
        <a:bodyPr/>
        <a:lstStyle/>
        <a:p>
          <a:endParaRPr lang="en-GB"/>
        </a:p>
      </dgm:t>
    </dgm:pt>
    <dgm:pt modelId="{B19B2BEA-2848-46E6-A11B-2883FC20D699}" type="pres">
      <dgm:prSet presAssocID="{CA826522-C5E4-4777-A34A-A70915D8DEAF}" presName="linear" presStyleCnt="0">
        <dgm:presLayoutVars>
          <dgm:animLvl val="lvl"/>
          <dgm:resizeHandles val="exact"/>
        </dgm:presLayoutVars>
      </dgm:prSet>
      <dgm:spPr/>
    </dgm:pt>
    <dgm:pt modelId="{188C9B68-EED1-40EC-9007-69AD84E138AF}" type="pres">
      <dgm:prSet presAssocID="{C9F986AE-58F0-4119-878F-6F99FF0AA359}" presName="parentText" presStyleLbl="node1" presStyleIdx="0" presStyleCnt="1">
        <dgm:presLayoutVars>
          <dgm:chMax val="0"/>
          <dgm:bulletEnabled val="1"/>
        </dgm:presLayoutVars>
      </dgm:prSet>
      <dgm:spPr/>
    </dgm:pt>
    <dgm:pt modelId="{66AABF52-2995-4693-A3C0-598A3A32BDD9}" type="pres">
      <dgm:prSet presAssocID="{C9F986AE-58F0-4119-878F-6F99FF0AA359}" presName="childText" presStyleLbl="revTx" presStyleIdx="0" presStyleCnt="1">
        <dgm:presLayoutVars>
          <dgm:bulletEnabled val="1"/>
        </dgm:presLayoutVars>
      </dgm:prSet>
      <dgm:spPr/>
    </dgm:pt>
  </dgm:ptLst>
  <dgm:cxnLst>
    <dgm:cxn modelId="{AFAA9F00-CEF5-4A4E-A157-8DAEEB2F37FA}" type="presOf" srcId="{C9F986AE-58F0-4119-878F-6F99FF0AA359}" destId="{188C9B68-EED1-40EC-9007-69AD84E138AF}" srcOrd="0" destOrd="0" presId="urn:microsoft.com/office/officeart/2005/8/layout/vList2"/>
    <dgm:cxn modelId="{1B5DB560-7E73-4036-B13D-59198EE29A9B}" srcId="{C9F986AE-58F0-4119-878F-6F99FF0AA359}" destId="{C7C5F351-38FF-4993-940B-AD09442D6F4E}" srcOrd="0" destOrd="0" parTransId="{EE829E8D-F468-46E4-9226-B699B06D3E77}" sibTransId="{DF070F18-3654-4C71-B332-AFF67963CB62}"/>
    <dgm:cxn modelId="{29991B66-2DD6-4775-9E1A-E3E357538E0C}" srcId="{C9F986AE-58F0-4119-878F-6F99FF0AA359}" destId="{B20C3B69-9C6F-4711-9B20-F09C622B4F62}" srcOrd="1" destOrd="0" parTransId="{3B0D6790-06F2-4AF1-AD64-6B78228D0BC0}" sibTransId="{78DEACD7-AB29-49E2-8961-42566F534B1D}"/>
    <dgm:cxn modelId="{B986F769-0A98-4BE5-8AFA-8E892B4B213F}" type="presOf" srcId="{CA826522-C5E4-4777-A34A-A70915D8DEAF}" destId="{B19B2BEA-2848-46E6-A11B-2883FC20D699}" srcOrd="0" destOrd="0" presId="urn:microsoft.com/office/officeart/2005/8/layout/vList2"/>
    <dgm:cxn modelId="{257285A6-F5B7-4FFA-B09F-713ABA930349}" srcId="{CA826522-C5E4-4777-A34A-A70915D8DEAF}" destId="{C9F986AE-58F0-4119-878F-6F99FF0AA359}" srcOrd="0" destOrd="0" parTransId="{491FA250-886F-4587-B7D9-0F5C19DA6EE7}" sibTransId="{0E116918-B427-4EBF-916C-C7FFF2ECC5A6}"/>
    <dgm:cxn modelId="{4E9F92AC-2A05-4C16-A1EE-DDA02E9E9C9B}" type="presOf" srcId="{B20C3B69-9C6F-4711-9B20-F09C622B4F62}" destId="{66AABF52-2995-4693-A3C0-598A3A32BDD9}" srcOrd="0" destOrd="1" presId="urn:microsoft.com/office/officeart/2005/8/layout/vList2"/>
    <dgm:cxn modelId="{7CAA42F2-FC43-44F5-9B95-19E765FA9934}" type="presOf" srcId="{C7C5F351-38FF-4993-940B-AD09442D6F4E}" destId="{66AABF52-2995-4693-A3C0-598A3A32BDD9}" srcOrd="0" destOrd="0" presId="urn:microsoft.com/office/officeart/2005/8/layout/vList2"/>
    <dgm:cxn modelId="{3A681104-91A1-4E6D-83D6-B030D37EA840}" type="presParOf" srcId="{B19B2BEA-2848-46E6-A11B-2883FC20D699}" destId="{188C9B68-EED1-40EC-9007-69AD84E138AF}" srcOrd="0" destOrd="0" presId="urn:microsoft.com/office/officeart/2005/8/layout/vList2"/>
    <dgm:cxn modelId="{64DE8353-10AC-4C1C-8381-2154F6095DDF}" type="presParOf" srcId="{B19B2BEA-2848-46E6-A11B-2883FC20D699}" destId="{66AABF52-2995-4693-A3C0-598A3A32BDD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826522-C5E4-4777-A34A-A70915D8DEA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9F986AE-58F0-4119-878F-6F99FF0AA359}">
      <dgm:prSet/>
      <dgm:spPr/>
      <dgm:t>
        <a:bodyPr/>
        <a:lstStyle/>
        <a:p>
          <a:r>
            <a:rPr lang="en-US" b="0" i="0" dirty="0"/>
            <a:t>Python Syntax compared to other programming languages</a:t>
          </a:r>
          <a:endParaRPr lang="en-US" dirty="0"/>
        </a:p>
      </dgm:t>
    </dgm:pt>
    <dgm:pt modelId="{491FA250-886F-4587-B7D9-0F5C19DA6EE7}" type="parTrans" cxnId="{257285A6-F5B7-4FFA-B09F-713ABA930349}">
      <dgm:prSet/>
      <dgm:spPr/>
      <dgm:t>
        <a:bodyPr/>
        <a:lstStyle/>
        <a:p>
          <a:endParaRPr lang="en-US"/>
        </a:p>
      </dgm:t>
    </dgm:pt>
    <dgm:pt modelId="{0E116918-B427-4EBF-916C-C7FFF2ECC5A6}" type="sibTrans" cxnId="{257285A6-F5B7-4FFA-B09F-713ABA930349}">
      <dgm:prSet/>
      <dgm:spPr/>
      <dgm:t>
        <a:bodyPr/>
        <a:lstStyle/>
        <a:p>
          <a:endParaRPr lang="en-US"/>
        </a:p>
      </dgm:t>
    </dgm:pt>
    <dgm:pt modelId="{7BB90FAB-230D-4D85-8ED6-2BB77481517B}">
      <dgm:prSet/>
      <dgm:spPr/>
      <dgm:t>
        <a:bodyPr/>
        <a:lstStyle/>
        <a:p>
          <a:pPr>
            <a:buFont typeface="Arial" panose="020B0604020202020204" pitchFamily="34" charset="0"/>
            <a:buChar char="•"/>
          </a:pPr>
          <a:r>
            <a:rPr lang="en-US" b="0" i="0"/>
            <a:t>Python was designed for readability, and has some similarities to the English language with influence from mathematics.</a:t>
          </a:r>
          <a:endParaRPr lang="en-US" dirty="0"/>
        </a:p>
      </dgm:t>
    </dgm:pt>
    <dgm:pt modelId="{78E79C12-305D-4605-8DC6-43C7BFDA6132}" type="parTrans" cxnId="{DEC87976-BCC4-40F4-B69A-F6590C15BC36}">
      <dgm:prSet/>
      <dgm:spPr/>
      <dgm:t>
        <a:bodyPr/>
        <a:lstStyle/>
        <a:p>
          <a:endParaRPr lang="en-GB"/>
        </a:p>
      </dgm:t>
    </dgm:pt>
    <dgm:pt modelId="{118B73FC-1585-4432-820A-8A95E717403F}" type="sibTrans" cxnId="{DEC87976-BCC4-40F4-B69A-F6590C15BC36}">
      <dgm:prSet/>
      <dgm:spPr/>
      <dgm:t>
        <a:bodyPr/>
        <a:lstStyle/>
        <a:p>
          <a:endParaRPr lang="en-GB"/>
        </a:p>
      </dgm:t>
    </dgm:pt>
    <dgm:pt modelId="{7F4BF1EB-C345-4BC9-8F11-40DC3271B536}">
      <dgm:prSet/>
      <dgm:spPr/>
      <dgm:t>
        <a:bodyPr/>
        <a:lstStyle/>
        <a:p>
          <a:pPr>
            <a:buFont typeface="Arial" panose="020B0604020202020204" pitchFamily="34" charset="0"/>
            <a:buChar char="•"/>
          </a:pPr>
          <a:r>
            <a:rPr lang="en-US" b="0" i="0"/>
            <a:t>Python uses new lines to complete a command, as opposed to other programming languages which often use semicolons or parentheses.</a:t>
          </a:r>
        </a:p>
      </dgm:t>
    </dgm:pt>
    <dgm:pt modelId="{8A951074-3442-40EF-AF89-DA3F9EF4EF7C}" type="parTrans" cxnId="{8ACE35A4-7A39-41C0-B44B-A94D3291F13A}">
      <dgm:prSet/>
      <dgm:spPr/>
      <dgm:t>
        <a:bodyPr/>
        <a:lstStyle/>
        <a:p>
          <a:endParaRPr lang="en-GB"/>
        </a:p>
      </dgm:t>
    </dgm:pt>
    <dgm:pt modelId="{6E65FC0D-0E7A-4D8D-BEFC-3B534ACB1451}" type="sibTrans" cxnId="{8ACE35A4-7A39-41C0-B44B-A94D3291F13A}">
      <dgm:prSet/>
      <dgm:spPr/>
      <dgm:t>
        <a:bodyPr/>
        <a:lstStyle/>
        <a:p>
          <a:endParaRPr lang="en-GB"/>
        </a:p>
      </dgm:t>
    </dgm:pt>
    <dgm:pt modelId="{4655EBED-A5A1-483A-8929-71B1DCA254BC}">
      <dgm:prSet/>
      <dgm:spPr/>
      <dgm:t>
        <a:bodyPr/>
        <a:lstStyle/>
        <a:p>
          <a:pPr>
            <a:buFont typeface="Arial" panose="020B0604020202020204" pitchFamily="34" charset="0"/>
            <a:buChar char="•"/>
          </a:pPr>
          <a:r>
            <a:rPr lang="en-US" b="0" i="0"/>
            <a:t>Python relies on indentation, using whitespace, to define scope; such as the scope of loops, functions and classes. Other programming languages often use curly-brackets for this purpose.</a:t>
          </a:r>
        </a:p>
      </dgm:t>
    </dgm:pt>
    <dgm:pt modelId="{5405F6E9-E17C-488C-9C8F-3B663B021166}" type="parTrans" cxnId="{AD70AB4F-5429-46FC-930B-65D1DD814064}">
      <dgm:prSet/>
      <dgm:spPr/>
      <dgm:t>
        <a:bodyPr/>
        <a:lstStyle/>
        <a:p>
          <a:endParaRPr lang="en-GB"/>
        </a:p>
      </dgm:t>
    </dgm:pt>
    <dgm:pt modelId="{B91CE0B5-B9C5-4468-A707-861C3CC4320A}" type="sibTrans" cxnId="{AD70AB4F-5429-46FC-930B-65D1DD814064}">
      <dgm:prSet/>
      <dgm:spPr/>
      <dgm:t>
        <a:bodyPr/>
        <a:lstStyle/>
        <a:p>
          <a:endParaRPr lang="en-GB"/>
        </a:p>
      </dgm:t>
    </dgm:pt>
    <dgm:pt modelId="{B19B2BEA-2848-46E6-A11B-2883FC20D699}" type="pres">
      <dgm:prSet presAssocID="{CA826522-C5E4-4777-A34A-A70915D8DEAF}" presName="linear" presStyleCnt="0">
        <dgm:presLayoutVars>
          <dgm:animLvl val="lvl"/>
          <dgm:resizeHandles val="exact"/>
        </dgm:presLayoutVars>
      </dgm:prSet>
      <dgm:spPr/>
    </dgm:pt>
    <dgm:pt modelId="{188C9B68-EED1-40EC-9007-69AD84E138AF}" type="pres">
      <dgm:prSet presAssocID="{C9F986AE-58F0-4119-878F-6F99FF0AA359}" presName="parentText" presStyleLbl="node1" presStyleIdx="0" presStyleCnt="1">
        <dgm:presLayoutVars>
          <dgm:chMax val="0"/>
          <dgm:bulletEnabled val="1"/>
        </dgm:presLayoutVars>
      </dgm:prSet>
      <dgm:spPr/>
    </dgm:pt>
    <dgm:pt modelId="{1B49D871-A027-4FA7-BB5D-F1DCE18E650D}" type="pres">
      <dgm:prSet presAssocID="{C9F986AE-58F0-4119-878F-6F99FF0AA359}" presName="childText" presStyleLbl="revTx" presStyleIdx="0" presStyleCnt="1">
        <dgm:presLayoutVars>
          <dgm:bulletEnabled val="1"/>
        </dgm:presLayoutVars>
      </dgm:prSet>
      <dgm:spPr/>
    </dgm:pt>
  </dgm:ptLst>
  <dgm:cxnLst>
    <dgm:cxn modelId="{AFAA9F00-CEF5-4A4E-A157-8DAEEB2F37FA}" type="presOf" srcId="{C9F986AE-58F0-4119-878F-6F99FF0AA359}" destId="{188C9B68-EED1-40EC-9007-69AD84E138AF}" srcOrd="0" destOrd="0" presId="urn:microsoft.com/office/officeart/2005/8/layout/vList2"/>
    <dgm:cxn modelId="{71A6A461-96B9-4376-A7B3-6F787D4ECA3E}" type="presOf" srcId="{7BB90FAB-230D-4D85-8ED6-2BB77481517B}" destId="{1B49D871-A027-4FA7-BB5D-F1DCE18E650D}" srcOrd="0" destOrd="0" presId="urn:microsoft.com/office/officeart/2005/8/layout/vList2"/>
    <dgm:cxn modelId="{B986F769-0A98-4BE5-8AFA-8E892B4B213F}" type="presOf" srcId="{CA826522-C5E4-4777-A34A-A70915D8DEAF}" destId="{B19B2BEA-2848-46E6-A11B-2883FC20D699}" srcOrd="0" destOrd="0" presId="urn:microsoft.com/office/officeart/2005/8/layout/vList2"/>
    <dgm:cxn modelId="{AD70AB4F-5429-46FC-930B-65D1DD814064}" srcId="{C9F986AE-58F0-4119-878F-6F99FF0AA359}" destId="{4655EBED-A5A1-483A-8929-71B1DCA254BC}" srcOrd="2" destOrd="0" parTransId="{5405F6E9-E17C-488C-9C8F-3B663B021166}" sibTransId="{B91CE0B5-B9C5-4468-A707-861C3CC4320A}"/>
    <dgm:cxn modelId="{DEC87976-BCC4-40F4-B69A-F6590C15BC36}" srcId="{C9F986AE-58F0-4119-878F-6F99FF0AA359}" destId="{7BB90FAB-230D-4D85-8ED6-2BB77481517B}" srcOrd="0" destOrd="0" parTransId="{78E79C12-305D-4605-8DC6-43C7BFDA6132}" sibTransId="{118B73FC-1585-4432-820A-8A95E717403F}"/>
    <dgm:cxn modelId="{98B488A0-30D8-4A55-B872-E6BFE32C6BE2}" type="presOf" srcId="{4655EBED-A5A1-483A-8929-71B1DCA254BC}" destId="{1B49D871-A027-4FA7-BB5D-F1DCE18E650D}" srcOrd="0" destOrd="2" presId="urn:microsoft.com/office/officeart/2005/8/layout/vList2"/>
    <dgm:cxn modelId="{8ACE35A4-7A39-41C0-B44B-A94D3291F13A}" srcId="{C9F986AE-58F0-4119-878F-6F99FF0AA359}" destId="{7F4BF1EB-C345-4BC9-8F11-40DC3271B536}" srcOrd="1" destOrd="0" parTransId="{8A951074-3442-40EF-AF89-DA3F9EF4EF7C}" sibTransId="{6E65FC0D-0E7A-4D8D-BEFC-3B534ACB1451}"/>
    <dgm:cxn modelId="{257285A6-F5B7-4FFA-B09F-713ABA930349}" srcId="{CA826522-C5E4-4777-A34A-A70915D8DEAF}" destId="{C9F986AE-58F0-4119-878F-6F99FF0AA359}" srcOrd="0" destOrd="0" parTransId="{491FA250-886F-4587-B7D9-0F5C19DA6EE7}" sibTransId="{0E116918-B427-4EBF-916C-C7FFF2ECC5A6}"/>
    <dgm:cxn modelId="{B7D56ACE-460A-4631-8706-311A3102AE36}" type="presOf" srcId="{7F4BF1EB-C345-4BC9-8F11-40DC3271B536}" destId="{1B49D871-A027-4FA7-BB5D-F1DCE18E650D}" srcOrd="0" destOrd="1" presId="urn:microsoft.com/office/officeart/2005/8/layout/vList2"/>
    <dgm:cxn modelId="{3A681104-91A1-4E6D-83D6-B030D37EA840}" type="presParOf" srcId="{B19B2BEA-2848-46E6-A11B-2883FC20D699}" destId="{188C9B68-EED1-40EC-9007-69AD84E138AF}" srcOrd="0" destOrd="0" presId="urn:microsoft.com/office/officeart/2005/8/layout/vList2"/>
    <dgm:cxn modelId="{7FBC2C0A-4FA0-451A-85D3-4A3B396F3E61}" type="presParOf" srcId="{B19B2BEA-2848-46E6-A11B-2883FC20D699}" destId="{1B49D871-A027-4FA7-BB5D-F1DCE18E650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826522-C5E4-4777-A34A-A70915D8DEA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9F986AE-58F0-4119-878F-6F99FF0AA359}">
      <dgm:prSet/>
      <dgm:spPr/>
      <dgm:t>
        <a:bodyPr/>
        <a:lstStyle/>
        <a:p>
          <a:r>
            <a:rPr lang="en-US" dirty="0"/>
            <a:t>Examples</a:t>
          </a:r>
        </a:p>
      </dgm:t>
    </dgm:pt>
    <dgm:pt modelId="{491FA250-886F-4587-B7D9-0F5C19DA6EE7}" type="parTrans" cxnId="{257285A6-F5B7-4FFA-B09F-713ABA930349}">
      <dgm:prSet/>
      <dgm:spPr/>
      <dgm:t>
        <a:bodyPr/>
        <a:lstStyle/>
        <a:p>
          <a:endParaRPr lang="en-US"/>
        </a:p>
      </dgm:t>
    </dgm:pt>
    <dgm:pt modelId="{0E116918-B427-4EBF-916C-C7FFF2ECC5A6}" type="sibTrans" cxnId="{257285A6-F5B7-4FFA-B09F-713ABA930349}">
      <dgm:prSet/>
      <dgm:spPr/>
      <dgm:t>
        <a:bodyPr/>
        <a:lstStyle/>
        <a:p>
          <a:endParaRPr lang="en-US"/>
        </a:p>
      </dgm:t>
    </dgm:pt>
    <dgm:pt modelId="{4655EBED-A5A1-483A-8929-71B1DCA254BC}">
      <dgm:prSet/>
      <dgm:spPr/>
      <dgm:t>
        <a:bodyPr/>
        <a:lstStyle/>
        <a:p>
          <a:pPr>
            <a:buFont typeface="Arial" panose="020B0604020202020204" pitchFamily="34" charset="0"/>
            <a:buChar char="•"/>
          </a:pPr>
          <a:r>
            <a:rPr lang="en-US" b="0" i="0" dirty="0"/>
            <a:t>TotalStudents = 30</a:t>
          </a:r>
        </a:p>
      </dgm:t>
    </dgm:pt>
    <dgm:pt modelId="{5405F6E9-E17C-488C-9C8F-3B663B021166}" type="parTrans" cxnId="{AD70AB4F-5429-46FC-930B-65D1DD814064}">
      <dgm:prSet/>
      <dgm:spPr/>
      <dgm:t>
        <a:bodyPr/>
        <a:lstStyle/>
        <a:p>
          <a:endParaRPr lang="en-GB"/>
        </a:p>
      </dgm:t>
    </dgm:pt>
    <dgm:pt modelId="{B91CE0B5-B9C5-4468-A707-861C3CC4320A}" type="sibTrans" cxnId="{AD70AB4F-5429-46FC-930B-65D1DD814064}">
      <dgm:prSet/>
      <dgm:spPr/>
      <dgm:t>
        <a:bodyPr/>
        <a:lstStyle/>
        <a:p>
          <a:endParaRPr lang="en-GB"/>
        </a:p>
      </dgm:t>
    </dgm:pt>
    <dgm:pt modelId="{7BB90FAB-230D-4D85-8ED6-2BB77481517B}">
      <dgm:prSet/>
      <dgm:spPr/>
      <dgm:t>
        <a:bodyPr/>
        <a:lstStyle/>
        <a:p>
          <a:pPr>
            <a:buFont typeface="Arial" panose="020B0604020202020204" pitchFamily="34" charset="0"/>
            <a:buChar char="•"/>
          </a:pPr>
          <a:r>
            <a:rPr lang="en-GB" b="0" i="0" dirty="0"/>
            <a:t>print("Hello, World!")</a:t>
          </a:r>
          <a:endParaRPr lang="en-US" dirty="0"/>
        </a:p>
      </dgm:t>
    </dgm:pt>
    <dgm:pt modelId="{118B73FC-1585-4432-820A-8A95E717403F}" type="sibTrans" cxnId="{DEC87976-BCC4-40F4-B69A-F6590C15BC36}">
      <dgm:prSet/>
      <dgm:spPr/>
      <dgm:t>
        <a:bodyPr/>
        <a:lstStyle/>
        <a:p>
          <a:endParaRPr lang="en-GB"/>
        </a:p>
      </dgm:t>
    </dgm:pt>
    <dgm:pt modelId="{78E79C12-305D-4605-8DC6-43C7BFDA6132}" type="parTrans" cxnId="{DEC87976-BCC4-40F4-B69A-F6590C15BC36}">
      <dgm:prSet/>
      <dgm:spPr/>
      <dgm:t>
        <a:bodyPr/>
        <a:lstStyle/>
        <a:p>
          <a:endParaRPr lang="en-GB"/>
        </a:p>
      </dgm:t>
    </dgm:pt>
    <dgm:pt modelId="{7F4BF1EB-C345-4BC9-8F11-40DC3271B536}">
      <dgm:prSet/>
      <dgm:spPr/>
      <dgm:t>
        <a:bodyPr/>
        <a:lstStyle/>
        <a:p>
          <a:pPr>
            <a:buFont typeface="Arial" panose="020B0604020202020204" pitchFamily="34" charset="0"/>
            <a:buChar char="•"/>
          </a:pPr>
          <a:r>
            <a:rPr lang="en-US" b="0" i="0" dirty="0"/>
            <a:t>lecturerName = “Alhaji Kanneh”</a:t>
          </a:r>
        </a:p>
      </dgm:t>
    </dgm:pt>
    <dgm:pt modelId="{6E65FC0D-0E7A-4D8D-BEFC-3B534ACB1451}" type="sibTrans" cxnId="{8ACE35A4-7A39-41C0-B44B-A94D3291F13A}">
      <dgm:prSet/>
      <dgm:spPr/>
      <dgm:t>
        <a:bodyPr/>
        <a:lstStyle/>
        <a:p>
          <a:endParaRPr lang="en-GB"/>
        </a:p>
      </dgm:t>
    </dgm:pt>
    <dgm:pt modelId="{8A951074-3442-40EF-AF89-DA3F9EF4EF7C}" type="parTrans" cxnId="{8ACE35A4-7A39-41C0-B44B-A94D3291F13A}">
      <dgm:prSet/>
      <dgm:spPr/>
      <dgm:t>
        <a:bodyPr/>
        <a:lstStyle/>
        <a:p>
          <a:endParaRPr lang="en-GB"/>
        </a:p>
      </dgm:t>
    </dgm:pt>
    <dgm:pt modelId="{BB3D98FB-1756-46B1-9E17-B372691C12AD}">
      <dgm:prSet/>
      <dgm:spPr/>
      <dgm:t>
        <a:bodyPr/>
        <a:lstStyle/>
        <a:p>
          <a:pPr>
            <a:buFont typeface="Arial" panose="020B0604020202020204" pitchFamily="34" charset="0"/>
            <a:buChar char="•"/>
          </a:pPr>
          <a:r>
            <a:rPr lang="en-US" b="0" i="0" dirty="0"/>
            <a:t>college_fee = 4000.00</a:t>
          </a:r>
        </a:p>
      </dgm:t>
    </dgm:pt>
    <dgm:pt modelId="{DFF11341-48E3-499A-82F3-43F4FD354FC3}" type="parTrans" cxnId="{331BE399-185F-4C28-8F31-140C1F071E09}">
      <dgm:prSet/>
      <dgm:spPr/>
      <dgm:t>
        <a:bodyPr/>
        <a:lstStyle/>
        <a:p>
          <a:endParaRPr lang="en-GB"/>
        </a:p>
      </dgm:t>
    </dgm:pt>
    <dgm:pt modelId="{2D50ECA3-1127-49C6-856D-820111C51C69}" type="sibTrans" cxnId="{331BE399-185F-4C28-8F31-140C1F071E09}">
      <dgm:prSet/>
      <dgm:spPr/>
      <dgm:t>
        <a:bodyPr/>
        <a:lstStyle/>
        <a:p>
          <a:endParaRPr lang="en-GB"/>
        </a:p>
      </dgm:t>
    </dgm:pt>
    <dgm:pt modelId="{B19B2BEA-2848-46E6-A11B-2883FC20D699}" type="pres">
      <dgm:prSet presAssocID="{CA826522-C5E4-4777-A34A-A70915D8DEAF}" presName="linear" presStyleCnt="0">
        <dgm:presLayoutVars>
          <dgm:animLvl val="lvl"/>
          <dgm:resizeHandles val="exact"/>
        </dgm:presLayoutVars>
      </dgm:prSet>
      <dgm:spPr/>
    </dgm:pt>
    <dgm:pt modelId="{188C9B68-EED1-40EC-9007-69AD84E138AF}" type="pres">
      <dgm:prSet presAssocID="{C9F986AE-58F0-4119-878F-6F99FF0AA359}" presName="parentText" presStyleLbl="node1" presStyleIdx="0" presStyleCnt="1" custLinFactNeighborX="0" custLinFactNeighborY="-2069">
        <dgm:presLayoutVars>
          <dgm:chMax val="0"/>
          <dgm:bulletEnabled val="1"/>
        </dgm:presLayoutVars>
      </dgm:prSet>
      <dgm:spPr/>
    </dgm:pt>
    <dgm:pt modelId="{1B49D871-A027-4FA7-BB5D-F1DCE18E650D}" type="pres">
      <dgm:prSet presAssocID="{C9F986AE-58F0-4119-878F-6F99FF0AA359}" presName="childText" presStyleLbl="revTx" presStyleIdx="0" presStyleCnt="1">
        <dgm:presLayoutVars>
          <dgm:bulletEnabled val="1"/>
        </dgm:presLayoutVars>
      </dgm:prSet>
      <dgm:spPr/>
    </dgm:pt>
  </dgm:ptLst>
  <dgm:cxnLst>
    <dgm:cxn modelId="{AFAA9F00-CEF5-4A4E-A157-8DAEEB2F37FA}" type="presOf" srcId="{C9F986AE-58F0-4119-878F-6F99FF0AA359}" destId="{188C9B68-EED1-40EC-9007-69AD84E138AF}" srcOrd="0" destOrd="0" presId="urn:microsoft.com/office/officeart/2005/8/layout/vList2"/>
    <dgm:cxn modelId="{71A6A461-96B9-4376-A7B3-6F787D4ECA3E}" type="presOf" srcId="{7BB90FAB-230D-4D85-8ED6-2BB77481517B}" destId="{1B49D871-A027-4FA7-BB5D-F1DCE18E650D}" srcOrd="0" destOrd="0" presId="urn:microsoft.com/office/officeart/2005/8/layout/vList2"/>
    <dgm:cxn modelId="{B986F769-0A98-4BE5-8AFA-8E892B4B213F}" type="presOf" srcId="{CA826522-C5E4-4777-A34A-A70915D8DEAF}" destId="{B19B2BEA-2848-46E6-A11B-2883FC20D699}" srcOrd="0" destOrd="0" presId="urn:microsoft.com/office/officeart/2005/8/layout/vList2"/>
    <dgm:cxn modelId="{B9888E4B-FCAD-40F8-BF31-CB34B14D2795}" type="presOf" srcId="{BB3D98FB-1756-46B1-9E17-B372691C12AD}" destId="{1B49D871-A027-4FA7-BB5D-F1DCE18E650D}" srcOrd="0" destOrd="3" presId="urn:microsoft.com/office/officeart/2005/8/layout/vList2"/>
    <dgm:cxn modelId="{AD70AB4F-5429-46FC-930B-65D1DD814064}" srcId="{C9F986AE-58F0-4119-878F-6F99FF0AA359}" destId="{4655EBED-A5A1-483A-8929-71B1DCA254BC}" srcOrd="2" destOrd="0" parTransId="{5405F6E9-E17C-488C-9C8F-3B663B021166}" sibTransId="{B91CE0B5-B9C5-4468-A707-861C3CC4320A}"/>
    <dgm:cxn modelId="{DEC87976-BCC4-40F4-B69A-F6590C15BC36}" srcId="{C9F986AE-58F0-4119-878F-6F99FF0AA359}" destId="{7BB90FAB-230D-4D85-8ED6-2BB77481517B}" srcOrd="0" destOrd="0" parTransId="{78E79C12-305D-4605-8DC6-43C7BFDA6132}" sibTransId="{118B73FC-1585-4432-820A-8A95E717403F}"/>
    <dgm:cxn modelId="{331BE399-185F-4C28-8F31-140C1F071E09}" srcId="{C9F986AE-58F0-4119-878F-6F99FF0AA359}" destId="{BB3D98FB-1756-46B1-9E17-B372691C12AD}" srcOrd="3" destOrd="0" parTransId="{DFF11341-48E3-499A-82F3-43F4FD354FC3}" sibTransId="{2D50ECA3-1127-49C6-856D-820111C51C69}"/>
    <dgm:cxn modelId="{98B488A0-30D8-4A55-B872-E6BFE32C6BE2}" type="presOf" srcId="{4655EBED-A5A1-483A-8929-71B1DCA254BC}" destId="{1B49D871-A027-4FA7-BB5D-F1DCE18E650D}" srcOrd="0" destOrd="2" presId="urn:microsoft.com/office/officeart/2005/8/layout/vList2"/>
    <dgm:cxn modelId="{8ACE35A4-7A39-41C0-B44B-A94D3291F13A}" srcId="{C9F986AE-58F0-4119-878F-6F99FF0AA359}" destId="{7F4BF1EB-C345-4BC9-8F11-40DC3271B536}" srcOrd="1" destOrd="0" parTransId="{8A951074-3442-40EF-AF89-DA3F9EF4EF7C}" sibTransId="{6E65FC0D-0E7A-4D8D-BEFC-3B534ACB1451}"/>
    <dgm:cxn modelId="{257285A6-F5B7-4FFA-B09F-713ABA930349}" srcId="{CA826522-C5E4-4777-A34A-A70915D8DEAF}" destId="{C9F986AE-58F0-4119-878F-6F99FF0AA359}" srcOrd="0" destOrd="0" parTransId="{491FA250-886F-4587-B7D9-0F5C19DA6EE7}" sibTransId="{0E116918-B427-4EBF-916C-C7FFF2ECC5A6}"/>
    <dgm:cxn modelId="{B7D56ACE-460A-4631-8706-311A3102AE36}" type="presOf" srcId="{7F4BF1EB-C345-4BC9-8F11-40DC3271B536}" destId="{1B49D871-A027-4FA7-BB5D-F1DCE18E650D}" srcOrd="0" destOrd="1" presId="urn:microsoft.com/office/officeart/2005/8/layout/vList2"/>
    <dgm:cxn modelId="{3A681104-91A1-4E6D-83D6-B030D37EA840}" type="presParOf" srcId="{B19B2BEA-2848-46E6-A11B-2883FC20D699}" destId="{188C9B68-EED1-40EC-9007-69AD84E138AF}" srcOrd="0" destOrd="0" presId="urn:microsoft.com/office/officeart/2005/8/layout/vList2"/>
    <dgm:cxn modelId="{7FBC2C0A-4FA0-451A-85D3-4A3B396F3E61}" type="presParOf" srcId="{B19B2BEA-2848-46E6-A11B-2883FC20D699}" destId="{1B49D871-A027-4FA7-BB5D-F1DCE18E650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C9B68-EED1-40EC-9007-69AD84E138AF}">
      <dsp:nvSpPr>
        <dsp:cNvPr id="0" name=""/>
        <dsp:cNvSpPr/>
      </dsp:nvSpPr>
      <dsp:spPr>
        <a:xfrm>
          <a:off x="0" y="68812"/>
          <a:ext cx="5744684"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What is python</a:t>
          </a:r>
        </a:p>
      </dsp:txBody>
      <dsp:txXfrm>
        <a:off x="38638" y="107450"/>
        <a:ext cx="5667408" cy="714229"/>
      </dsp:txXfrm>
    </dsp:sp>
    <dsp:sp modelId="{778722CF-6AB7-4D97-A851-CF678E5DB23E}">
      <dsp:nvSpPr>
        <dsp:cNvPr id="0" name=""/>
        <dsp:cNvSpPr/>
      </dsp:nvSpPr>
      <dsp:spPr>
        <a:xfrm>
          <a:off x="0" y="860317"/>
          <a:ext cx="5744684" cy="119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Python is a popular programming language. It was created by Guido van Rossum and released in 1991.</a:t>
          </a:r>
        </a:p>
      </dsp:txBody>
      <dsp:txXfrm>
        <a:off x="0" y="860317"/>
        <a:ext cx="5744684" cy="1195424"/>
      </dsp:txXfrm>
    </dsp:sp>
    <dsp:sp modelId="{190F973C-4525-443A-ACA4-87B4F9C29BAC}">
      <dsp:nvSpPr>
        <dsp:cNvPr id="0" name=""/>
        <dsp:cNvSpPr/>
      </dsp:nvSpPr>
      <dsp:spPr>
        <a:xfrm>
          <a:off x="0" y="2055742"/>
          <a:ext cx="5744684"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It is used for:</a:t>
          </a:r>
        </a:p>
      </dsp:txBody>
      <dsp:txXfrm>
        <a:off x="38638" y="2094380"/>
        <a:ext cx="5667408" cy="714229"/>
      </dsp:txXfrm>
    </dsp:sp>
    <dsp:sp modelId="{68B3E2AF-E858-4092-86B3-F38C61DC067A}">
      <dsp:nvSpPr>
        <dsp:cNvPr id="0" name=""/>
        <dsp:cNvSpPr/>
      </dsp:nvSpPr>
      <dsp:spPr>
        <a:xfrm>
          <a:off x="0" y="2847247"/>
          <a:ext cx="5744684" cy="181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web development (server-side),</a:t>
          </a:r>
        </a:p>
        <a:p>
          <a:pPr marL="228600" lvl="1" indent="-228600" algn="l" defTabSz="1155700">
            <a:lnSpc>
              <a:spcPct val="90000"/>
            </a:lnSpc>
            <a:spcBef>
              <a:spcPct val="0"/>
            </a:spcBef>
            <a:spcAft>
              <a:spcPct val="20000"/>
            </a:spcAft>
            <a:buChar char="•"/>
          </a:pPr>
          <a:r>
            <a:rPr lang="en-US" sz="2600" kern="1200" dirty="0"/>
            <a:t>software development,</a:t>
          </a:r>
        </a:p>
        <a:p>
          <a:pPr marL="228600" lvl="1" indent="-228600" algn="l" defTabSz="1155700">
            <a:lnSpc>
              <a:spcPct val="90000"/>
            </a:lnSpc>
            <a:spcBef>
              <a:spcPct val="0"/>
            </a:spcBef>
            <a:spcAft>
              <a:spcPct val="20000"/>
            </a:spcAft>
            <a:buChar char="•"/>
          </a:pPr>
          <a:r>
            <a:rPr lang="en-US" sz="2600" kern="1200" dirty="0"/>
            <a:t>mathematics,</a:t>
          </a:r>
        </a:p>
        <a:p>
          <a:pPr marL="228600" lvl="1" indent="-228600" algn="l" defTabSz="1155700">
            <a:lnSpc>
              <a:spcPct val="90000"/>
            </a:lnSpc>
            <a:spcBef>
              <a:spcPct val="0"/>
            </a:spcBef>
            <a:spcAft>
              <a:spcPct val="20000"/>
            </a:spcAft>
            <a:buChar char="•"/>
          </a:pPr>
          <a:r>
            <a:rPr lang="en-US" sz="2600" kern="1200" dirty="0"/>
            <a:t>system scripting.</a:t>
          </a:r>
        </a:p>
      </dsp:txBody>
      <dsp:txXfrm>
        <a:off x="0" y="2847247"/>
        <a:ext cx="5744684" cy="18102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C9B68-EED1-40EC-9007-69AD84E138AF}">
      <dsp:nvSpPr>
        <dsp:cNvPr id="0" name=""/>
        <dsp:cNvSpPr/>
      </dsp:nvSpPr>
      <dsp:spPr>
        <a:xfrm>
          <a:off x="0" y="47212"/>
          <a:ext cx="5744684"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What Python Can Do?</a:t>
          </a:r>
        </a:p>
      </dsp:txBody>
      <dsp:txXfrm>
        <a:off x="35125" y="82337"/>
        <a:ext cx="5674434" cy="649299"/>
      </dsp:txXfrm>
    </dsp:sp>
    <dsp:sp modelId="{778722CF-6AB7-4D97-A851-CF678E5DB23E}">
      <dsp:nvSpPr>
        <dsp:cNvPr id="0" name=""/>
        <dsp:cNvSpPr/>
      </dsp:nvSpPr>
      <dsp:spPr>
        <a:xfrm>
          <a:off x="0" y="766762"/>
          <a:ext cx="5744684" cy="391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dirty="0"/>
            <a:t>Python can be used on a server to create web applications.</a:t>
          </a:r>
          <a:endParaRPr lang="en-US" sz="2300" kern="1200" dirty="0"/>
        </a:p>
        <a:p>
          <a:pPr marL="228600" lvl="1" indent="-228600" algn="l" defTabSz="1022350">
            <a:lnSpc>
              <a:spcPct val="90000"/>
            </a:lnSpc>
            <a:spcBef>
              <a:spcPct val="0"/>
            </a:spcBef>
            <a:spcAft>
              <a:spcPct val="20000"/>
            </a:spcAft>
            <a:buFont typeface="Arial" panose="020B0604020202020204" pitchFamily="34" charset="0"/>
            <a:buChar char="•"/>
          </a:pPr>
          <a:r>
            <a:rPr lang="en-US" sz="2300" b="0" i="0" kern="1200"/>
            <a:t>Python can be used alongside software to create workflows.</a:t>
          </a:r>
          <a:endParaRPr lang="en-US" sz="2300" kern="1200" dirty="0"/>
        </a:p>
        <a:p>
          <a:pPr marL="228600" lvl="1" indent="-228600" algn="l" defTabSz="1022350">
            <a:lnSpc>
              <a:spcPct val="90000"/>
            </a:lnSpc>
            <a:spcBef>
              <a:spcPct val="0"/>
            </a:spcBef>
            <a:spcAft>
              <a:spcPct val="20000"/>
            </a:spcAft>
            <a:buFont typeface="Arial" panose="020B0604020202020204" pitchFamily="34" charset="0"/>
            <a:buChar char="•"/>
          </a:pPr>
          <a:r>
            <a:rPr lang="en-US" sz="2300" b="0" i="0" kern="1200"/>
            <a:t>Python can connect to database systems. It can also read and modify files.</a:t>
          </a:r>
          <a:endParaRPr lang="en-US" sz="2300" kern="1200" dirty="0"/>
        </a:p>
        <a:p>
          <a:pPr marL="228600" lvl="1" indent="-228600" algn="l" defTabSz="1022350">
            <a:lnSpc>
              <a:spcPct val="90000"/>
            </a:lnSpc>
            <a:spcBef>
              <a:spcPct val="0"/>
            </a:spcBef>
            <a:spcAft>
              <a:spcPct val="20000"/>
            </a:spcAft>
            <a:buFont typeface="Arial" panose="020B0604020202020204" pitchFamily="34" charset="0"/>
            <a:buChar char="•"/>
          </a:pPr>
          <a:r>
            <a:rPr lang="en-US" sz="2300" b="0" i="0" kern="1200"/>
            <a:t>Python can be used to handle big data and perform complex mathematics.</a:t>
          </a:r>
          <a:endParaRPr lang="en-US" sz="2300" kern="1200" dirty="0"/>
        </a:p>
        <a:p>
          <a:pPr marL="228600" lvl="1" indent="-228600" algn="l" defTabSz="1022350">
            <a:lnSpc>
              <a:spcPct val="90000"/>
            </a:lnSpc>
            <a:spcBef>
              <a:spcPct val="0"/>
            </a:spcBef>
            <a:spcAft>
              <a:spcPct val="20000"/>
            </a:spcAft>
            <a:buFont typeface="Arial" panose="020B0604020202020204" pitchFamily="34" charset="0"/>
            <a:buChar char="•"/>
          </a:pPr>
          <a:r>
            <a:rPr lang="en-US" sz="2300" b="0" i="0" kern="1200" dirty="0"/>
            <a:t>Python can be used for rapid prototyping, or for production-ready software development.</a:t>
          </a:r>
          <a:endParaRPr lang="en-US" sz="2300" kern="1200" dirty="0"/>
        </a:p>
      </dsp:txBody>
      <dsp:txXfrm>
        <a:off x="0" y="766762"/>
        <a:ext cx="5744684" cy="3912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C9B68-EED1-40EC-9007-69AD84E138AF}">
      <dsp:nvSpPr>
        <dsp:cNvPr id="0" name=""/>
        <dsp:cNvSpPr/>
      </dsp:nvSpPr>
      <dsp:spPr>
        <a:xfrm>
          <a:off x="0" y="76688"/>
          <a:ext cx="5744684" cy="6475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b="0" i="0" kern="1200" dirty="0"/>
            <a:t>Why Python?</a:t>
          </a:r>
          <a:endParaRPr lang="en-US" sz="2700" kern="1200" dirty="0"/>
        </a:p>
      </dsp:txBody>
      <dsp:txXfrm>
        <a:off x="31613" y="108301"/>
        <a:ext cx="5681458" cy="584369"/>
      </dsp:txXfrm>
    </dsp:sp>
    <dsp:sp modelId="{778722CF-6AB7-4D97-A851-CF678E5DB23E}">
      <dsp:nvSpPr>
        <dsp:cNvPr id="0" name=""/>
        <dsp:cNvSpPr/>
      </dsp:nvSpPr>
      <dsp:spPr>
        <a:xfrm>
          <a:off x="0" y="724283"/>
          <a:ext cx="5744684" cy="4247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34290" rIns="192024" bIns="34290" numCol="1" spcCol="1270" anchor="t" anchorCtr="0">
          <a:noAutofit/>
        </a:bodyPr>
        <a:lstStyle/>
        <a:p>
          <a:pPr marL="228600" lvl="1" indent="-228600" algn="l" defTabSz="933450">
            <a:lnSpc>
              <a:spcPct val="90000"/>
            </a:lnSpc>
            <a:spcBef>
              <a:spcPct val="0"/>
            </a:spcBef>
            <a:spcAft>
              <a:spcPct val="20000"/>
            </a:spcAft>
            <a:buFont typeface="Arial" panose="020B0604020202020204" pitchFamily="34" charset="0"/>
            <a:buChar char="•"/>
          </a:pPr>
          <a:r>
            <a:rPr lang="en-US" sz="2100" b="0" i="0" kern="1200" dirty="0"/>
            <a:t>Python works on different platforms (Windows, Mac, Linux, Raspberry Pi, </a:t>
          </a:r>
          <a:r>
            <a:rPr lang="en-US" sz="2100" b="0" i="0" kern="1200" dirty="0" err="1"/>
            <a:t>etc</a:t>
          </a:r>
          <a:r>
            <a:rPr lang="en-US" sz="2100" b="0" i="0" kern="1200" dirty="0"/>
            <a:t>).</a:t>
          </a:r>
          <a:endParaRPr lang="en-US" sz="2100" kern="1200" dirty="0"/>
        </a:p>
        <a:p>
          <a:pPr marL="228600" lvl="1" indent="-228600" algn="l" defTabSz="933450">
            <a:lnSpc>
              <a:spcPct val="90000"/>
            </a:lnSpc>
            <a:spcBef>
              <a:spcPct val="0"/>
            </a:spcBef>
            <a:spcAft>
              <a:spcPct val="20000"/>
            </a:spcAft>
            <a:buFont typeface="Arial" panose="020B0604020202020204" pitchFamily="34" charset="0"/>
            <a:buChar char="•"/>
          </a:pPr>
          <a:r>
            <a:rPr lang="en-US" sz="2100" b="0" i="0" kern="1200"/>
            <a:t>Python has a simple syntax similar to the English language.</a:t>
          </a:r>
        </a:p>
        <a:p>
          <a:pPr marL="228600" lvl="1" indent="-228600" algn="l" defTabSz="933450">
            <a:lnSpc>
              <a:spcPct val="90000"/>
            </a:lnSpc>
            <a:spcBef>
              <a:spcPct val="0"/>
            </a:spcBef>
            <a:spcAft>
              <a:spcPct val="20000"/>
            </a:spcAft>
            <a:buFont typeface="Arial" panose="020B0604020202020204" pitchFamily="34" charset="0"/>
            <a:buChar char="•"/>
          </a:pPr>
          <a:r>
            <a:rPr lang="en-US" sz="2100" b="0" i="0" kern="1200"/>
            <a:t>Python has syntax that allows developers to write programs with fewer lines than some other programming languages.</a:t>
          </a:r>
        </a:p>
        <a:p>
          <a:pPr marL="228600" lvl="1" indent="-228600" algn="l" defTabSz="933450">
            <a:lnSpc>
              <a:spcPct val="90000"/>
            </a:lnSpc>
            <a:spcBef>
              <a:spcPct val="0"/>
            </a:spcBef>
            <a:spcAft>
              <a:spcPct val="20000"/>
            </a:spcAft>
            <a:buFont typeface="Arial" panose="020B0604020202020204" pitchFamily="34" charset="0"/>
            <a:buChar char="•"/>
          </a:pPr>
          <a:r>
            <a:rPr lang="en-US" sz="2100" b="0" i="0" kern="1200"/>
            <a:t>Python runs on an interpreter system, meaning that code can be executed as soon as it is written. This means that prototyping can be very quick.</a:t>
          </a:r>
        </a:p>
        <a:p>
          <a:pPr marL="228600" lvl="1" indent="-228600" algn="l" defTabSz="933450">
            <a:lnSpc>
              <a:spcPct val="90000"/>
            </a:lnSpc>
            <a:spcBef>
              <a:spcPct val="0"/>
            </a:spcBef>
            <a:spcAft>
              <a:spcPct val="20000"/>
            </a:spcAft>
            <a:buFont typeface="Arial" panose="020B0604020202020204" pitchFamily="34" charset="0"/>
            <a:buChar char="•"/>
          </a:pPr>
          <a:r>
            <a:rPr lang="en-US" sz="2100" b="0" i="0" kern="1200" dirty="0"/>
            <a:t>Python can be treated in a procedural way, an object-oriented way or a functional way.</a:t>
          </a:r>
        </a:p>
      </dsp:txBody>
      <dsp:txXfrm>
        <a:off x="0" y="724283"/>
        <a:ext cx="5744684" cy="42476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C9B68-EED1-40EC-9007-69AD84E138AF}">
      <dsp:nvSpPr>
        <dsp:cNvPr id="0" name=""/>
        <dsp:cNvSpPr/>
      </dsp:nvSpPr>
      <dsp:spPr>
        <a:xfrm>
          <a:off x="0" y="301530"/>
          <a:ext cx="5744684" cy="7195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b="0" i="0" kern="1200" dirty="0"/>
            <a:t>Good to know</a:t>
          </a:r>
          <a:endParaRPr lang="en-US" sz="3000" kern="1200" dirty="0"/>
        </a:p>
      </dsp:txBody>
      <dsp:txXfrm>
        <a:off x="35125" y="336655"/>
        <a:ext cx="5674434" cy="649299"/>
      </dsp:txXfrm>
    </dsp:sp>
    <dsp:sp modelId="{66AABF52-2995-4693-A3C0-598A3A32BDD9}">
      <dsp:nvSpPr>
        <dsp:cNvPr id="0" name=""/>
        <dsp:cNvSpPr/>
      </dsp:nvSpPr>
      <dsp:spPr>
        <a:xfrm>
          <a:off x="0" y="1021080"/>
          <a:ext cx="5744684" cy="372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38100" rIns="213360" bIns="38100" numCol="1" spcCol="1270" anchor="t" anchorCtr="0">
          <a:noAutofit/>
        </a:bodyPr>
        <a:lstStyle/>
        <a:p>
          <a:pPr marL="228600" lvl="1" indent="-228600" algn="l" defTabSz="1022350">
            <a:lnSpc>
              <a:spcPct val="90000"/>
            </a:lnSpc>
            <a:spcBef>
              <a:spcPct val="0"/>
            </a:spcBef>
            <a:spcAft>
              <a:spcPct val="20000"/>
            </a:spcAft>
            <a:buFont typeface="Arial" panose="020B0604020202020204" pitchFamily="34" charset="0"/>
            <a:buChar char="•"/>
          </a:pPr>
          <a:r>
            <a:rPr lang="en-US" sz="2300" b="0" i="0" kern="1200"/>
            <a:t>The most recent major version of Python is Python 3, which we shall be using in this tutorial. However, Python 2, although not being updated with anything other than security updates, is still quite popular.</a:t>
          </a:r>
          <a:endParaRPr lang="en-US" sz="2300" kern="1200" dirty="0"/>
        </a:p>
        <a:p>
          <a:pPr marL="228600" lvl="1" indent="-228600" algn="l" defTabSz="1022350">
            <a:lnSpc>
              <a:spcPct val="90000"/>
            </a:lnSpc>
            <a:spcBef>
              <a:spcPct val="0"/>
            </a:spcBef>
            <a:spcAft>
              <a:spcPct val="20000"/>
            </a:spcAft>
            <a:buFont typeface="Arial" panose="020B0604020202020204" pitchFamily="34" charset="0"/>
            <a:buChar char="•"/>
          </a:pPr>
          <a:r>
            <a:rPr lang="en-US" sz="2300" b="0" i="0" kern="1200"/>
            <a:t>In this tutorial Python will be written in a text editor. It is possible to write Python in an Integrated Development Environment, such as Thonny, Pycharm, Netbeans or Eclipse which are particularly useful when managing larger collections of Python files.</a:t>
          </a:r>
        </a:p>
      </dsp:txBody>
      <dsp:txXfrm>
        <a:off x="0" y="1021080"/>
        <a:ext cx="5744684" cy="372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C9B68-EED1-40EC-9007-69AD84E138AF}">
      <dsp:nvSpPr>
        <dsp:cNvPr id="0" name=""/>
        <dsp:cNvSpPr/>
      </dsp:nvSpPr>
      <dsp:spPr>
        <a:xfrm>
          <a:off x="0" y="87015"/>
          <a:ext cx="5744684" cy="1074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t>Python Syntax compared to other programming languages</a:t>
          </a:r>
          <a:endParaRPr lang="en-US" sz="2700" kern="1200" dirty="0"/>
        </a:p>
      </dsp:txBody>
      <dsp:txXfrm>
        <a:off x="52431" y="139446"/>
        <a:ext cx="5639822" cy="969198"/>
      </dsp:txXfrm>
    </dsp:sp>
    <dsp:sp modelId="{1B49D871-A027-4FA7-BB5D-F1DCE18E650D}">
      <dsp:nvSpPr>
        <dsp:cNvPr id="0" name=""/>
        <dsp:cNvSpPr/>
      </dsp:nvSpPr>
      <dsp:spPr>
        <a:xfrm>
          <a:off x="0" y="1161075"/>
          <a:ext cx="5744684" cy="380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34290" rIns="192024" bIns="34290" numCol="1" spcCol="1270" anchor="t" anchorCtr="0">
          <a:noAutofit/>
        </a:bodyPr>
        <a:lstStyle/>
        <a:p>
          <a:pPr marL="228600" lvl="1" indent="-228600" algn="l" defTabSz="933450">
            <a:lnSpc>
              <a:spcPct val="90000"/>
            </a:lnSpc>
            <a:spcBef>
              <a:spcPct val="0"/>
            </a:spcBef>
            <a:spcAft>
              <a:spcPct val="20000"/>
            </a:spcAft>
            <a:buFont typeface="Arial" panose="020B0604020202020204" pitchFamily="34" charset="0"/>
            <a:buChar char="•"/>
          </a:pPr>
          <a:r>
            <a:rPr lang="en-US" sz="2100" b="0" i="0" kern="1200"/>
            <a:t>Python was designed for readability, and has some similarities to the English language with influence from mathematics.</a:t>
          </a:r>
          <a:endParaRPr lang="en-US" sz="2100" kern="1200" dirty="0"/>
        </a:p>
        <a:p>
          <a:pPr marL="228600" lvl="1" indent="-228600" algn="l" defTabSz="933450">
            <a:lnSpc>
              <a:spcPct val="90000"/>
            </a:lnSpc>
            <a:spcBef>
              <a:spcPct val="0"/>
            </a:spcBef>
            <a:spcAft>
              <a:spcPct val="20000"/>
            </a:spcAft>
            <a:buFont typeface="Arial" panose="020B0604020202020204" pitchFamily="34" charset="0"/>
            <a:buChar char="•"/>
          </a:pPr>
          <a:r>
            <a:rPr lang="en-US" sz="2100" b="0" i="0" kern="1200"/>
            <a:t>Python uses new lines to complete a command, as opposed to other programming languages which often use semicolons or parentheses.</a:t>
          </a:r>
        </a:p>
        <a:p>
          <a:pPr marL="228600" lvl="1" indent="-228600" algn="l" defTabSz="933450">
            <a:lnSpc>
              <a:spcPct val="90000"/>
            </a:lnSpc>
            <a:spcBef>
              <a:spcPct val="0"/>
            </a:spcBef>
            <a:spcAft>
              <a:spcPct val="20000"/>
            </a:spcAft>
            <a:buFont typeface="Arial" panose="020B0604020202020204" pitchFamily="34" charset="0"/>
            <a:buChar char="•"/>
          </a:pPr>
          <a:r>
            <a:rPr lang="en-US" sz="2100" b="0" i="0" kern="1200"/>
            <a:t>Python relies on indentation, using whitespace, to define scope; such as the scope of loops, functions and classes. Other programming languages often use curly-brackets for this purpose.</a:t>
          </a:r>
        </a:p>
      </dsp:txBody>
      <dsp:txXfrm>
        <a:off x="0" y="1161075"/>
        <a:ext cx="5744684" cy="38005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C9B68-EED1-40EC-9007-69AD84E138AF}">
      <dsp:nvSpPr>
        <dsp:cNvPr id="0" name=""/>
        <dsp:cNvSpPr/>
      </dsp:nvSpPr>
      <dsp:spPr>
        <a:xfrm>
          <a:off x="0" y="0"/>
          <a:ext cx="5744684"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a:t>
          </a:r>
        </a:p>
      </dsp:txBody>
      <dsp:txXfrm>
        <a:off x="40980" y="40980"/>
        <a:ext cx="5662724" cy="757514"/>
      </dsp:txXfrm>
    </dsp:sp>
    <dsp:sp modelId="{1B49D871-A027-4FA7-BB5D-F1DCE18E650D}">
      <dsp:nvSpPr>
        <dsp:cNvPr id="0" name=""/>
        <dsp:cNvSpPr/>
      </dsp:nvSpPr>
      <dsp:spPr>
        <a:xfrm>
          <a:off x="0" y="872452"/>
          <a:ext cx="5744684" cy="1847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394" tIns="44450" rIns="248920" bIns="44450" numCol="1" spcCol="1270" anchor="t" anchorCtr="0">
          <a:noAutofit/>
        </a:bodyPr>
        <a:lstStyle/>
        <a:p>
          <a:pPr marL="228600" lvl="1" indent="-228600" algn="l" defTabSz="1200150">
            <a:lnSpc>
              <a:spcPct val="90000"/>
            </a:lnSpc>
            <a:spcBef>
              <a:spcPct val="0"/>
            </a:spcBef>
            <a:spcAft>
              <a:spcPct val="20000"/>
            </a:spcAft>
            <a:buFont typeface="Arial" panose="020B0604020202020204" pitchFamily="34" charset="0"/>
            <a:buChar char="•"/>
          </a:pPr>
          <a:r>
            <a:rPr lang="en-GB" sz="2700" b="0" i="0" kern="1200" dirty="0"/>
            <a:t>print("Hello, World!")</a:t>
          </a:r>
          <a:endParaRPr lang="en-US" sz="2700" kern="1200" dirty="0"/>
        </a:p>
        <a:p>
          <a:pPr marL="228600" lvl="1" indent="-228600" algn="l" defTabSz="1200150">
            <a:lnSpc>
              <a:spcPct val="90000"/>
            </a:lnSpc>
            <a:spcBef>
              <a:spcPct val="0"/>
            </a:spcBef>
            <a:spcAft>
              <a:spcPct val="20000"/>
            </a:spcAft>
            <a:buFont typeface="Arial" panose="020B0604020202020204" pitchFamily="34" charset="0"/>
            <a:buChar char="•"/>
          </a:pPr>
          <a:r>
            <a:rPr lang="en-US" sz="2700" b="0" i="0" kern="1200" dirty="0"/>
            <a:t>lecturerName = “Alhaji Kanneh”</a:t>
          </a:r>
        </a:p>
        <a:p>
          <a:pPr marL="228600" lvl="1" indent="-228600" algn="l" defTabSz="1200150">
            <a:lnSpc>
              <a:spcPct val="90000"/>
            </a:lnSpc>
            <a:spcBef>
              <a:spcPct val="0"/>
            </a:spcBef>
            <a:spcAft>
              <a:spcPct val="20000"/>
            </a:spcAft>
            <a:buFont typeface="Arial" panose="020B0604020202020204" pitchFamily="34" charset="0"/>
            <a:buChar char="•"/>
          </a:pPr>
          <a:r>
            <a:rPr lang="en-US" sz="2700" b="0" i="0" kern="1200" dirty="0"/>
            <a:t>TotalStudents = 30</a:t>
          </a:r>
        </a:p>
        <a:p>
          <a:pPr marL="228600" lvl="1" indent="-228600" algn="l" defTabSz="1200150">
            <a:lnSpc>
              <a:spcPct val="90000"/>
            </a:lnSpc>
            <a:spcBef>
              <a:spcPct val="0"/>
            </a:spcBef>
            <a:spcAft>
              <a:spcPct val="20000"/>
            </a:spcAft>
            <a:buFont typeface="Arial" panose="020B0604020202020204" pitchFamily="34" charset="0"/>
            <a:buChar char="•"/>
          </a:pPr>
          <a:r>
            <a:rPr lang="en-US" sz="2700" b="0" i="0" kern="1200" dirty="0"/>
            <a:t>college_fee = 4000.00</a:t>
          </a:r>
        </a:p>
      </dsp:txBody>
      <dsp:txXfrm>
        <a:off x="0" y="872452"/>
        <a:ext cx="5744684" cy="18474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A5E5-3C60-6203-D149-D176AE6A0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4A4992-FD44-DD61-1127-DDE996639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F89D62-325F-2953-27D0-CD8DD6ED8586}"/>
              </a:ext>
            </a:extLst>
          </p:cNvPr>
          <p:cNvSpPr>
            <a:spLocks noGrp="1"/>
          </p:cNvSpPr>
          <p:nvPr>
            <p:ph type="dt" sz="half" idx="10"/>
          </p:nvPr>
        </p:nvSpPr>
        <p:spPr/>
        <p:txBody>
          <a:bodyPr/>
          <a:lstStyle/>
          <a:p>
            <a:fld id="{4DC3EE39-7E4A-4A92-B84B-368158D6C05D}" type="datetimeFigureOut">
              <a:rPr lang="en-GB" smtClean="0"/>
              <a:t>04/02/2023</a:t>
            </a:fld>
            <a:endParaRPr lang="en-GB"/>
          </a:p>
        </p:txBody>
      </p:sp>
      <p:sp>
        <p:nvSpPr>
          <p:cNvPr id="5" name="Footer Placeholder 4">
            <a:extLst>
              <a:ext uri="{FF2B5EF4-FFF2-40B4-BE49-F238E27FC236}">
                <a16:creationId xmlns:a16="http://schemas.microsoft.com/office/drawing/2014/main" id="{F9121E4F-B0EB-495D-C3E7-952191B0D7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A12AAE-7D2E-2EA0-B78D-D8E0907C04B0}"/>
              </a:ext>
            </a:extLst>
          </p:cNvPr>
          <p:cNvSpPr>
            <a:spLocks noGrp="1"/>
          </p:cNvSpPr>
          <p:nvPr>
            <p:ph type="sldNum" sz="quarter" idx="12"/>
          </p:nvPr>
        </p:nvSpPr>
        <p:spPr/>
        <p:txBody>
          <a:bodyPr/>
          <a:lstStyle/>
          <a:p>
            <a:fld id="{B986D730-6AD5-4889-9DDD-626F62A13265}" type="slidenum">
              <a:rPr lang="en-GB" smtClean="0"/>
              <a:t>‹#›</a:t>
            </a:fld>
            <a:endParaRPr lang="en-GB"/>
          </a:p>
        </p:txBody>
      </p:sp>
    </p:spTree>
    <p:extLst>
      <p:ext uri="{BB962C8B-B14F-4D97-AF65-F5344CB8AC3E}">
        <p14:creationId xmlns:p14="http://schemas.microsoft.com/office/powerpoint/2010/main" val="1794061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CAE4-7C2C-BBE3-5CAF-DB5CF63DD9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F47667-C4F2-DBAF-6B5A-F5637CBA5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05104D-B43E-700C-9637-0EAF83F6E8BA}"/>
              </a:ext>
            </a:extLst>
          </p:cNvPr>
          <p:cNvSpPr>
            <a:spLocks noGrp="1"/>
          </p:cNvSpPr>
          <p:nvPr>
            <p:ph type="dt" sz="half" idx="10"/>
          </p:nvPr>
        </p:nvSpPr>
        <p:spPr/>
        <p:txBody>
          <a:bodyPr/>
          <a:lstStyle/>
          <a:p>
            <a:fld id="{4DC3EE39-7E4A-4A92-B84B-368158D6C05D}" type="datetimeFigureOut">
              <a:rPr lang="en-GB" smtClean="0"/>
              <a:t>04/02/2023</a:t>
            </a:fld>
            <a:endParaRPr lang="en-GB"/>
          </a:p>
        </p:txBody>
      </p:sp>
      <p:sp>
        <p:nvSpPr>
          <p:cNvPr id="5" name="Footer Placeholder 4">
            <a:extLst>
              <a:ext uri="{FF2B5EF4-FFF2-40B4-BE49-F238E27FC236}">
                <a16:creationId xmlns:a16="http://schemas.microsoft.com/office/drawing/2014/main" id="{2BC2663F-3ACB-E145-E240-9A57CC897C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E7E61B-BAA2-78CC-0DB5-B179C8ABDEFC}"/>
              </a:ext>
            </a:extLst>
          </p:cNvPr>
          <p:cNvSpPr>
            <a:spLocks noGrp="1"/>
          </p:cNvSpPr>
          <p:nvPr>
            <p:ph type="sldNum" sz="quarter" idx="12"/>
          </p:nvPr>
        </p:nvSpPr>
        <p:spPr/>
        <p:txBody>
          <a:bodyPr/>
          <a:lstStyle/>
          <a:p>
            <a:fld id="{B986D730-6AD5-4889-9DDD-626F62A13265}" type="slidenum">
              <a:rPr lang="en-GB" smtClean="0"/>
              <a:t>‹#›</a:t>
            </a:fld>
            <a:endParaRPr lang="en-GB"/>
          </a:p>
        </p:txBody>
      </p:sp>
    </p:spTree>
    <p:extLst>
      <p:ext uri="{BB962C8B-B14F-4D97-AF65-F5344CB8AC3E}">
        <p14:creationId xmlns:p14="http://schemas.microsoft.com/office/powerpoint/2010/main" val="121357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1219DF-9007-5AFB-2C5B-0E8BBA31D3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7E03DE-AC82-5B96-2B75-D8CFACA65C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BAD260-0664-5BDB-1587-CAC7A86CDD24}"/>
              </a:ext>
            </a:extLst>
          </p:cNvPr>
          <p:cNvSpPr>
            <a:spLocks noGrp="1"/>
          </p:cNvSpPr>
          <p:nvPr>
            <p:ph type="dt" sz="half" idx="10"/>
          </p:nvPr>
        </p:nvSpPr>
        <p:spPr/>
        <p:txBody>
          <a:bodyPr/>
          <a:lstStyle/>
          <a:p>
            <a:fld id="{4DC3EE39-7E4A-4A92-B84B-368158D6C05D}" type="datetimeFigureOut">
              <a:rPr lang="en-GB" smtClean="0"/>
              <a:t>04/02/2023</a:t>
            </a:fld>
            <a:endParaRPr lang="en-GB"/>
          </a:p>
        </p:txBody>
      </p:sp>
      <p:sp>
        <p:nvSpPr>
          <p:cNvPr id="5" name="Footer Placeholder 4">
            <a:extLst>
              <a:ext uri="{FF2B5EF4-FFF2-40B4-BE49-F238E27FC236}">
                <a16:creationId xmlns:a16="http://schemas.microsoft.com/office/drawing/2014/main" id="{A1D680E3-C74B-85AF-F391-2EFBB301B5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C08A42-C4AE-389E-3BAE-A27ACC2804F6}"/>
              </a:ext>
            </a:extLst>
          </p:cNvPr>
          <p:cNvSpPr>
            <a:spLocks noGrp="1"/>
          </p:cNvSpPr>
          <p:nvPr>
            <p:ph type="sldNum" sz="quarter" idx="12"/>
          </p:nvPr>
        </p:nvSpPr>
        <p:spPr/>
        <p:txBody>
          <a:bodyPr/>
          <a:lstStyle/>
          <a:p>
            <a:fld id="{B986D730-6AD5-4889-9DDD-626F62A13265}" type="slidenum">
              <a:rPr lang="en-GB" smtClean="0"/>
              <a:t>‹#›</a:t>
            </a:fld>
            <a:endParaRPr lang="en-GB"/>
          </a:p>
        </p:txBody>
      </p:sp>
    </p:spTree>
    <p:extLst>
      <p:ext uri="{BB962C8B-B14F-4D97-AF65-F5344CB8AC3E}">
        <p14:creationId xmlns:p14="http://schemas.microsoft.com/office/powerpoint/2010/main" val="220172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05DD7-232E-FB2B-5231-70FEFE4A27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EC1C577-0665-2039-8DF6-73B3CA6B2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CF7748-E7AF-8F23-762F-D9F0A5E647E1}"/>
              </a:ext>
            </a:extLst>
          </p:cNvPr>
          <p:cNvSpPr>
            <a:spLocks noGrp="1"/>
          </p:cNvSpPr>
          <p:nvPr>
            <p:ph type="dt" sz="half" idx="10"/>
          </p:nvPr>
        </p:nvSpPr>
        <p:spPr/>
        <p:txBody>
          <a:bodyPr/>
          <a:lstStyle/>
          <a:p>
            <a:fld id="{4DC3EE39-7E4A-4A92-B84B-368158D6C05D}" type="datetimeFigureOut">
              <a:rPr lang="en-GB" smtClean="0"/>
              <a:t>04/02/2023</a:t>
            </a:fld>
            <a:endParaRPr lang="en-GB"/>
          </a:p>
        </p:txBody>
      </p:sp>
      <p:sp>
        <p:nvSpPr>
          <p:cNvPr id="5" name="Footer Placeholder 4">
            <a:extLst>
              <a:ext uri="{FF2B5EF4-FFF2-40B4-BE49-F238E27FC236}">
                <a16:creationId xmlns:a16="http://schemas.microsoft.com/office/drawing/2014/main" id="{02F4F4D7-13AD-59D2-0307-89D21DCF79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8935AC-7D87-0D68-20A5-AB3D6D0ECC30}"/>
              </a:ext>
            </a:extLst>
          </p:cNvPr>
          <p:cNvSpPr>
            <a:spLocks noGrp="1"/>
          </p:cNvSpPr>
          <p:nvPr>
            <p:ph type="sldNum" sz="quarter" idx="12"/>
          </p:nvPr>
        </p:nvSpPr>
        <p:spPr/>
        <p:txBody>
          <a:bodyPr/>
          <a:lstStyle/>
          <a:p>
            <a:fld id="{B986D730-6AD5-4889-9DDD-626F62A13265}" type="slidenum">
              <a:rPr lang="en-GB" smtClean="0"/>
              <a:t>‹#›</a:t>
            </a:fld>
            <a:endParaRPr lang="en-GB"/>
          </a:p>
        </p:txBody>
      </p:sp>
    </p:spTree>
    <p:extLst>
      <p:ext uri="{BB962C8B-B14F-4D97-AF65-F5344CB8AC3E}">
        <p14:creationId xmlns:p14="http://schemas.microsoft.com/office/powerpoint/2010/main" val="400134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5963-559D-9F12-AC27-8522404920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FDBC24E-431F-0CBC-E186-1A04833FD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F470F-DD1C-10D1-0710-6FA80BC4788A}"/>
              </a:ext>
            </a:extLst>
          </p:cNvPr>
          <p:cNvSpPr>
            <a:spLocks noGrp="1"/>
          </p:cNvSpPr>
          <p:nvPr>
            <p:ph type="dt" sz="half" idx="10"/>
          </p:nvPr>
        </p:nvSpPr>
        <p:spPr/>
        <p:txBody>
          <a:bodyPr/>
          <a:lstStyle/>
          <a:p>
            <a:fld id="{4DC3EE39-7E4A-4A92-B84B-368158D6C05D}" type="datetimeFigureOut">
              <a:rPr lang="en-GB" smtClean="0"/>
              <a:t>04/02/2023</a:t>
            </a:fld>
            <a:endParaRPr lang="en-GB"/>
          </a:p>
        </p:txBody>
      </p:sp>
      <p:sp>
        <p:nvSpPr>
          <p:cNvPr id="5" name="Footer Placeholder 4">
            <a:extLst>
              <a:ext uri="{FF2B5EF4-FFF2-40B4-BE49-F238E27FC236}">
                <a16:creationId xmlns:a16="http://schemas.microsoft.com/office/drawing/2014/main" id="{CE70F2B9-3C31-B54B-C273-41F081DBD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630D4F-8382-F8E0-0114-C635B1AB88E2}"/>
              </a:ext>
            </a:extLst>
          </p:cNvPr>
          <p:cNvSpPr>
            <a:spLocks noGrp="1"/>
          </p:cNvSpPr>
          <p:nvPr>
            <p:ph type="sldNum" sz="quarter" idx="12"/>
          </p:nvPr>
        </p:nvSpPr>
        <p:spPr/>
        <p:txBody>
          <a:bodyPr/>
          <a:lstStyle/>
          <a:p>
            <a:fld id="{B986D730-6AD5-4889-9DDD-626F62A13265}" type="slidenum">
              <a:rPr lang="en-GB" smtClean="0"/>
              <a:t>‹#›</a:t>
            </a:fld>
            <a:endParaRPr lang="en-GB"/>
          </a:p>
        </p:txBody>
      </p:sp>
    </p:spTree>
    <p:extLst>
      <p:ext uri="{BB962C8B-B14F-4D97-AF65-F5344CB8AC3E}">
        <p14:creationId xmlns:p14="http://schemas.microsoft.com/office/powerpoint/2010/main" val="3917807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5BDB-3D3C-A61B-FCD7-865E6A5464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BA3E9F-11DA-5D82-641E-0D1D010DA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65A0C1B-6496-E4C6-BF27-5B99D2984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1EBB77C-8ABC-ACDF-1306-FDE32C1B6584}"/>
              </a:ext>
            </a:extLst>
          </p:cNvPr>
          <p:cNvSpPr>
            <a:spLocks noGrp="1"/>
          </p:cNvSpPr>
          <p:nvPr>
            <p:ph type="dt" sz="half" idx="10"/>
          </p:nvPr>
        </p:nvSpPr>
        <p:spPr/>
        <p:txBody>
          <a:bodyPr/>
          <a:lstStyle/>
          <a:p>
            <a:fld id="{4DC3EE39-7E4A-4A92-B84B-368158D6C05D}" type="datetimeFigureOut">
              <a:rPr lang="en-GB" smtClean="0"/>
              <a:t>04/02/2023</a:t>
            </a:fld>
            <a:endParaRPr lang="en-GB"/>
          </a:p>
        </p:txBody>
      </p:sp>
      <p:sp>
        <p:nvSpPr>
          <p:cNvPr id="6" name="Footer Placeholder 5">
            <a:extLst>
              <a:ext uri="{FF2B5EF4-FFF2-40B4-BE49-F238E27FC236}">
                <a16:creationId xmlns:a16="http://schemas.microsoft.com/office/drawing/2014/main" id="{C2A3E231-830A-540D-22F8-318F140F0E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CB6069-0C42-CAEC-4DCD-9BE9BD781026}"/>
              </a:ext>
            </a:extLst>
          </p:cNvPr>
          <p:cNvSpPr>
            <a:spLocks noGrp="1"/>
          </p:cNvSpPr>
          <p:nvPr>
            <p:ph type="sldNum" sz="quarter" idx="12"/>
          </p:nvPr>
        </p:nvSpPr>
        <p:spPr/>
        <p:txBody>
          <a:bodyPr/>
          <a:lstStyle/>
          <a:p>
            <a:fld id="{B986D730-6AD5-4889-9DDD-626F62A13265}" type="slidenum">
              <a:rPr lang="en-GB" smtClean="0"/>
              <a:t>‹#›</a:t>
            </a:fld>
            <a:endParaRPr lang="en-GB"/>
          </a:p>
        </p:txBody>
      </p:sp>
    </p:spTree>
    <p:extLst>
      <p:ext uri="{BB962C8B-B14F-4D97-AF65-F5344CB8AC3E}">
        <p14:creationId xmlns:p14="http://schemas.microsoft.com/office/powerpoint/2010/main" val="343230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7484-6961-76BC-A13B-D7C5921E06A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06369C-8314-1E1D-8F3A-6DFC87115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6084F8-42E4-5D7E-2FC2-740839C242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067289A-7A3E-9D62-31E6-F6CBD001B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9A93CE-E169-C3D8-93FE-C5C2E5719B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A5AD5DD-B8EA-2202-7760-2B219D8B72CE}"/>
              </a:ext>
            </a:extLst>
          </p:cNvPr>
          <p:cNvSpPr>
            <a:spLocks noGrp="1"/>
          </p:cNvSpPr>
          <p:nvPr>
            <p:ph type="dt" sz="half" idx="10"/>
          </p:nvPr>
        </p:nvSpPr>
        <p:spPr/>
        <p:txBody>
          <a:bodyPr/>
          <a:lstStyle/>
          <a:p>
            <a:fld id="{4DC3EE39-7E4A-4A92-B84B-368158D6C05D}" type="datetimeFigureOut">
              <a:rPr lang="en-GB" smtClean="0"/>
              <a:t>04/02/2023</a:t>
            </a:fld>
            <a:endParaRPr lang="en-GB"/>
          </a:p>
        </p:txBody>
      </p:sp>
      <p:sp>
        <p:nvSpPr>
          <p:cNvPr id="8" name="Footer Placeholder 7">
            <a:extLst>
              <a:ext uri="{FF2B5EF4-FFF2-40B4-BE49-F238E27FC236}">
                <a16:creationId xmlns:a16="http://schemas.microsoft.com/office/drawing/2014/main" id="{51E721B9-7572-D917-E0B5-E1718CB43B4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4718048-F515-FEE7-89FE-94E0E323549F}"/>
              </a:ext>
            </a:extLst>
          </p:cNvPr>
          <p:cNvSpPr>
            <a:spLocks noGrp="1"/>
          </p:cNvSpPr>
          <p:nvPr>
            <p:ph type="sldNum" sz="quarter" idx="12"/>
          </p:nvPr>
        </p:nvSpPr>
        <p:spPr/>
        <p:txBody>
          <a:bodyPr/>
          <a:lstStyle/>
          <a:p>
            <a:fld id="{B986D730-6AD5-4889-9DDD-626F62A13265}" type="slidenum">
              <a:rPr lang="en-GB" smtClean="0"/>
              <a:t>‹#›</a:t>
            </a:fld>
            <a:endParaRPr lang="en-GB"/>
          </a:p>
        </p:txBody>
      </p:sp>
    </p:spTree>
    <p:extLst>
      <p:ext uri="{BB962C8B-B14F-4D97-AF65-F5344CB8AC3E}">
        <p14:creationId xmlns:p14="http://schemas.microsoft.com/office/powerpoint/2010/main" val="92434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01EE-042D-08E7-B6BE-451D280B246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EC70C98-A472-2706-EA2C-B37FC5DAA4AC}"/>
              </a:ext>
            </a:extLst>
          </p:cNvPr>
          <p:cNvSpPr>
            <a:spLocks noGrp="1"/>
          </p:cNvSpPr>
          <p:nvPr>
            <p:ph type="dt" sz="half" idx="10"/>
          </p:nvPr>
        </p:nvSpPr>
        <p:spPr/>
        <p:txBody>
          <a:bodyPr/>
          <a:lstStyle/>
          <a:p>
            <a:fld id="{4DC3EE39-7E4A-4A92-B84B-368158D6C05D}" type="datetimeFigureOut">
              <a:rPr lang="en-GB" smtClean="0"/>
              <a:t>04/02/2023</a:t>
            </a:fld>
            <a:endParaRPr lang="en-GB"/>
          </a:p>
        </p:txBody>
      </p:sp>
      <p:sp>
        <p:nvSpPr>
          <p:cNvPr id="4" name="Footer Placeholder 3">
            <a:extLst>
              <a:ext uri="{FF2B5EF4-FFF2-40B4-BE49-F238E27FC236}">
                <a16:creationId xmlns:a16="http://schemas.microsoft.com/office/drawing/2014/main" id="{9BE8F7B6-DC6C-1C78-4C19-125CC9FE3D4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FA3DBB-4709-D6EC-BF5F-CE3EEEE38A7C}"/>
              </a:ext>
            </a:extLst>
          </p:cNvPr>
          <p:cNvSpPr>
            <a:spLocks noGrp="1"/>
          </p:cNvSpPr>
          <p:nvPr>
            <p:ph type="sldNum" sz="quarter" idx="12"/>
          </p:nvPr>
        </p:nvSpPr>
        <p:spPr/>
        <p:txBody>
          <a:bodyPr/>
          <a:lstStyle/>
          <a:p>
            <a:fld id="{B986D730-6AD5-4889-9DDD-626F62A13265}" type="slidenum">
              <a:rPr lang="en-GB" smtClean="0"/>
              <a:t>‹#›</a:t>
            </a:fld>
            <a:endParaRPr lang="en-GB"/>
          </a:p>
        </p:txBody>
      </p:sp>
    </p:spTree>
    <p:extLst>
      <p:ext uri="{BB962C8B-B14F-4D97-AF65-F5344CB8AC3E}">
        <p14:creationId xmlns:p14="http://schemas.microsoft.com/office/powerpoint/2010/main" val="143887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0188C1-1AD2-49DC-DBFE-22A23942C1CE}"/>
              </a:ext>
            </a:extLst>
          </p:cNvPr>
          <p:cNvSpPr>
            <a:spLocks noGrp="1"/>
          </p:cNvSpPr>
          <p:nvPr>
            <p:ph type="dt" sz="half" idx="10"/>
          </p:nvPr>
        </p:nvSpPr>
        <p:spPr/>
        <p:txBody>
          <a:bodyPr/>
          <a:lstStyle/>
          <a:p>
            <a:fld id="{4DC3EE39-7E4A-4A92-B84B-368158D6C05D}" type="datetimeFigureOut">
              <a:rPr lang="en-GB" smtClean="0"/>
              <a:t>04/02/2023</a:t>
            </a:fld>
            <a:endParaRPr lang="en-GB"/>
          </a:p>
        </p:txBody>
      </p:sp>
      <p:sp>
        <p:nvSpPr>
          <p:cNvPr id="3" name="Footer Placeholder 2">
            <a:extLst>
              <a:ext uri="{FF2B5EF4-FFF2-40B4-BE49-F238E27FC236}">
                <a16:creationId xmlns:a16="http://schemas.microsoft.com/office/drawing/2014/main" id="{5988A588-9754-1DE1-6150-86D0A2C6A41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8BB277-9EC8-E142-E43C-6C07515D0E02}"/>
              </a:ext>
            </a:extLst>
          </p:cNvPr>
          <p:cNvSpPr>
            <a:spLocks noGrp="1"/>
          </p:cNvSpPr>
          <p:nvPr>
            <p:ph type="sldNum" sz="quarter" idx="12"/>
          </p:nvPr>
        </p:nvSpPr>
        <p:spPr/>
        <p:txBody>
          <a:bodyPr/>
          <a:lstStyle/>
          <a:p>
            <a:fld id="{B986D730-6AD5-4889-9DDD-626F62A13265}" type="slidenum">
              <a:rPr lang="en-GB" smtClean="0"/>
              <a:t>‹#›</a:t>
            </a:fld>
            <a:endParaRPr lang="en-GB"/>
          </a:p>
        </p:txBody>
      </p:sp>
    </p:spTree>
    <p:extLst>
      <p:ext uri="{BB962C8B-B14F-4D97-AF65-F5344CB8AC3E}">
        <p14:creationId xmlns:p14="http://schemas.microsoft.com/office/powerpoint/2010/main" val="8238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997AB-900E-B5D5-DE29-19DF6669B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31704D6-99C6-F754-9BAF-331FC1BF1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A5DA90-2833-4582-76A7-F5C7F8637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B3AAED-6944-E96F-36F9-E16D718ADC30}"/>
              </a:ext>
            </a:extLst>
          </p:cNvPr>
          <p:cNvSpPr>
            <a:spLocks noGrp="1"/>
          </p:cNvSpPr>
          <p:nvPr>
            <p:ph type="dt" sz="half" idx="10"/>
          </p:nvPr>
        </p:nvSpPr>
        <p:spPr/>
        <p:txBody>
          <a:bodyPr/>
          <a:lstStyle/>
          <a:p>
            <a:fld id="{4DC3EE39-7E4A-4A92-B84B-368158D6C05D}" type="datetimeFigureOut">
              <a:rPr lang="en-GB" smtClean="0"/>
              <a:t>04/02/2023</a:t>
            </a:fld>
            <a:endParaRPr lang="en-GB"/>
          </a:p>
        </p:txBody>
      </p:sp>
      <p:sp>
        <p:nvSpPr>
          <p:cNvPr id="6" name="Footer Placeholder 5">
            <a:extLst>
              <a:ext uri="{FF2B5EF4-FFF2-40B4-BE49-F238E27FC236}">
                <a16:creationId xmlns:a16="http://schemas.microsoft.com/office/drawing/2014/main" id="{A9F67ADB-A4ED-08D0-8EA8-9C1625E3E0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47499C-EEF7-9C7F-CE06-5605A62C6AD1}"/>
              </a:ext>
            </a:extLst>
          </p:cNvPr>
          <p:cNvSpPr>
            <a:spLocks noGrp="1"/>
          </p:cNvSpPr>
          <p:nvPr>
            <p:ph type="sldNum" sz="quarter" idx="12"/>
          </p:nvPr>
        </p:nvSpPr>
        <p:spPr/>
        <p:txBody>
          <a:bodyPr/>
          <a:lstStyle/>
          <a:p>
            <a:fld id="{B986D730-6AD5-4889-9DDD-626F62A13265}" type="slidenum">
              <a:rPr lang="en-GB" smtClean="0"/>
              <a:t>‹#›</a:t>
            </a:fld>
            <a:endParaRPr lang="en-GB"/>
          </a:p>
        </p:txBody>
      </p:sp>
    </p:spTree>
    <p:extLst>
      <p:ext uri="{BB962C8B-B14F-4D97-AF65-F5344CB8AC3E}">
        <p14:creationId xmlns:p14="http://schemas.microsoft.com/office/powerpoint/2010/main" val="421353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2360-F35A-C268-24ED-28AE5C454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6C1009C-A237-C886-1BF5-97AB1B163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56EA05-43BB-03AE-BF75-8F5B79B15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460F4-9B27-56D2-E4C8-C9C4AAC10656}"/>
              </a:ext>
            </a:extLst>
          </p:cNvPr>
          <p:cNvSpPr>
            <a:spLocks noGrp="1"/>
          </p:cNvSpPr>
          <p:nvPr>
            <p:ph type="dt" sz="half" idx="10"/>
          </p:nvPr>
        </p:nvSpPr>
        <p:spPr/>
        <p:txBody>
          <a:bodyPr/>
          <a:lstStyle/>
          <a:p>
            <a:fld id="{4DC3EE39-7E4A-4A92-B84B-368158D6C05D}" type="datetimeFigureOut">
              <a:rPr lang="en-GB" smtClean="0"/>
              <a:t>04/02/2023</a:t>
            </a:fld>
            <a:endParaRPr lang="en-GB"/>
          </a:p>
        </p:txBody>
      </p:sp>
      <p:sp>
        <p:nvSpPr>
          <p:cNvPr id="6" name="Footer Placeholder 5">
            <a:extLst>
              <a:ext uri="{FF2B5EF4-FFF2-40B4-BE49-F238E27FC236}">
                <a16:creationId xmlns:a16="http://schemas.microsoft.com/office/drawing/2014/main" id="{0B698BC1-D3C6-9514-5DEE-1FCEB70474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6FACED-E101-BEF2-031A-53A3AD7D14C8}"/>
              </a:ext>
            </a:extLst>
          </p:cNvPr>
          <p:cNvSpPr>
            <a:spLocks noGrp="1"/>
          </p:cNvSpPr>
          <p:nvPr>
            <p:ph type="sldNum" sz="quarter" idx="12"/>
          </p:nvPr>
        </p:nvSpPr>
        <p:spPr/>
        <p:txBody>
          <a:bodyPr/>
          <a:lstStyle/>
          <a:p>
            <a:fld id="{B986D730-6AD5-4889-9DDD-626F62A13265}" type="slidenum">
              <a:rPr lang="en-GB" smtClean="0"/>
              <a:t>‹#›</a:t>
            </a:fld>
            <a:endParaRPr lang="en-GB"/>
          </a:p>
        </p:txBody>
      </p:sp>
    </p:spTree>
    <p:extLst>
      <p:ext uri="{BB962C8B-B14F-4D97-AF65-F5344CB8AC3E}">
        <p14:creationId xmlns:p14="http://schemas.microsoft.com/office/powerpoint/2010/main" val="209197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F50E6A-D570-5098-CB83-C73BD0B77F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155768-E2D9-A3AE-C70A-731A05ADE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3493E5-C122-2E3E-39B6-1FD7CBB3A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3EE39-7E4A-4A92-B84B-368158D6C05D}" type="datetimeFigureOut">
              <a:rPr lang="en-GB" smtClean="0"/>
              <a:t>04/02/2023</a:t>
            </a:fld>
            <a:endParaRPr lang="en-GB"/>
          </a:p>
        </p:txBody>
      </p:sp>
      <p:sp>
        <p:nvSpPr>
          <p:cNvPr id="5" name="Footer Placeholder 4">
            <a:extLst>
              <a:ext uri="{FF2B5EF4-FFF2-40B4-BE49-F238E27FC236}">
                <a16:creationId xmlns:a16="http://schemas.microsoft.com/office/drawing/2014/main" id="{AEA87292-32A8-5FBE-D1B5-58D665F797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064CB6A-3A80-D88E-BAB1-FE4A6910AB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6D730-6AD5-4889-9DDD-626F62A13265}" type="slidenum">
              <a:rPr lang="en-GB" smtClean="0"/>
              <a:t>‹#›</a:t>
            </a:fld>
            <a:endParaRPr lang="en-GB"/>
          </a:p>
        </p:txBody>
      </p:sp>
    </p:spTree>
    <p:extLst>
      <p:ext uri="{BB962C8B-B14F-4D97-AF65-F5344CB8AC3E}">
        <p14:creationId xmlns:p14="http://schemas.microsoft.com/office/powerpoint/2010/main" val="217986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89A3BB38-B531-1E3E-6D15-9CFC200A484F}"/>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By: Alhaji Kanneh</a:t>
            </a:r>
            <a:endParaRPr lang="en-GB" sz="2000">
              <a:solidFill>
                <a:srgbClr val="080808"/>
              </a:solidFill>
            </a:endParaRPr>
          </a:p>
        </p:txBody>
      </p:sp>
      <p:sp>
        <p:nvSpPr>
          <p:cNvPr id="2" name="Title 1">
            <a:extLst>
              <a:ext uri="{FF2B5EF4-FFF2-40B4-BE49-F238E27FC236}">
                <a16:creationId xmlns:a16="http://schemas.microsoft.com/office/drawing/2014/main" id="{A559B7FD-C0EF-25E0-58E6-EEC4B35B47CA}"/>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Python Programming (EENG 410)</a:t>
            </a:r>
            <a:endParaRPr lang="en-GB"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8928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9B2612-AF2A-3BE7-246F-D470B93F6397}"/>
              </a:ext>
            </a:extLst>
          </p:cNvPr>
          <p:cNvSpPr>
            <a:spLocks noGrp="1"/>
          </p:cNvSpPr>
          <p:nvPr>
            <p:ph type="subTitle" idx="1"/>
          </p:nvPr>
        </p:nvSpPr>
        <p:spPr>
          <a:xfrm>
            <a:off x="497799" y="571763"/>
            <a:ext cx="11196402" cy="401788"/>
          </a:xfrm>
          <a:noFill/>
        </p:spPr>
        <p:txBody>
          <a:bodyPr>
            <a:normAutofit/>
          </a:bodyPr>
          <a:lstStyle/>
          <a:p>
            <a:r>
              <a:rPr lang="en-US" sz="2000" b="0" i="0" dirty="0">
                <a:solidFill>
                  <a:srgbClr val="000000"/>
                </a:solidFill>
                <a:effectLst/>
                <a:latin typeface="Segoe UI" panose="020B0502040204020203" pitchFamily="34" charset="0"/>
              </a:rPr>
              <a:t>The Python Command Line</a:t>
            </a:r>
          </a:p>
        </p:txBody>
      </p:sp>
      <p:sp>
        <p:nvSpPr>
          <p:cNvPr id="2" name="Title 1">
            <a:extLst>
              <a:ext uri="{FF2B5EF4-FFF2-40B4-BE49-F238E27FC236}">
                <a16:creationId xmlns:a16="http://schemas.microsoft.com/office/drawing/2014/main" id="{3FA1CC7D-EF35-4ADF-3C12-DCC3951C3CF7}"/>
              </a:ext>
            </a:extLst>
          </p:cNvPr>
          <p:cNvSpPr>
            <a:spLocks noGrp="1"/>
          </p:cNvSpPr>
          <p:nvPr>
            <p:ph type="ctrTitle"/>
          </p:nvPr>
        </p:nvSpPr>
        <p:spPr>
          <a:xfrm>
            <a:off x="3333746" y="-180750"/>
            <a:ext cx="5782716" cy="1002618"/>
          </a:xfrm>
          <a:noFill/>
        </p:spPr>
        <p:txBody>
          <a:bodyPr anchor="ctr">
            <a:normAutofit/>
          </a:bodyPr>
          <a:lstStyle/>
          <a:p>
            <a:r>
              <a:rPr lang="en-US" sz="3600" dirty="0">
                <a:solidFill>
                  <a:srgbClr val="080808"/>
                </a:solidFill>
              </a:rPr>
              <a:t>Getting Started</a:t>
            </a:r>
            <a:endParaRPr lang="en-GB"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2">
            <a:extLst>
              <a:ext uri="{FF2B5EF4-FFF2-40B4-BE49-F238E27FC236}">
                <a16:creationId xmlns:a16="http://schemas.microsoft.com/office/drawing/2014/main" id="{D34F4350-EB28-023B-716C-4EF2552C8B13}"/>
              </a:ext>
            </a:extLst>
          </p:cNvPr>
          <p:cNvSpPr txBox="1">
            <a:spLocks/>
          </p:cNvSpPr>
          <p:nvPr/>
        </p:nvSpPr>
        <p:spPr>
          <a:xfrm>
            <a:off x="497799" y="973552"/>
            <a:ext cx="11196402" cy="5587100"/>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0" i="0" dirty="0">
                <a:solidFill>
                  <a:srgbClr val="000000"/>
                </a:solidFill>
                <a:effectLst/>
                <a:latin typeface="Verdana" panose="020B0604030504040204" pitchFamily="34" charset="0"/>
              </a:rPr>
              <a:t>To test a short amount of code in python sometimes it is quickest and easiest not to write the code in a file. This is made possible because Python can be run as a command line itself.</a:t>
            </a:r>
          </a:p>
          <a:p>
            <a:pPr algn="l"/>
            <a:r>
              <a:rPr lang="en-US" sz="1400" b="0" i="0" dirty="0">
                <a:solidFill>
                  <a:srgbClr val="000000"/>
                </a:solidFill>
                <a:effectLst/>
                <a:latin typeface="Verdana" panose="020B0604030504040204" pitchFamily="34" charset="0"/>
              </a:rPr>
              <a:t>Type the following on the Windows, Mac or Linux command line:</a:t>
            </a:r>
          </a:p>
          <a:p>
            <a:pPr algn="l"/>
            <a:r>
              <a:rPr lang="en-US" sz="1400" b="0" i="0" dirty="0">
                <a:solidFill>
                  <a:srgbClr val="FFFFFF"/>
                </a:solidFill>
                <a:effectLst/>
                <a:highlight>
                  <a:srgbClr val="000000"/>
                </a:highlight>
                <a:latin typeface="Consolas" panose="020B0609020204030204" pitchFamily="49" charset="0"/>
              </a:rPr>
              <a:t>C:\Users\</a:t>
            </a:r>
            <a:r>
              <a:rPr lang="en-US" sz="1400" b="0" i="1" dirty="0">
                <a:solidFill>
                  <a:srgbClr val="FFFFFF"/>
                </a:solidFill>
                <a:effectLst/>
                <a:highlight>
                  <a:srgbClr val="000000"/>
                </a:highlight>
                <a:latin typeface="Consolas" panose="020B0609020204030204" pitchFamily="49" charset="0"/>
              </a:rPr>
              <a:t>Your Name</a:t>
            </a:r>
            <a:r>
              <a:rPr lang="en-US" sz="1400" b="0" i="0" dirty="0">
                <a:solidFill>
                  <a:srgbClr val="FFFFFF"/>
                </a:solidFill>
                <a:effectLst/>
                <a:highlight>
                  <a:srgbClr val="000000"/>
                </a:highlight>
                <a:latin typeface="Consolas" panose="020B0609020204030204" pitchFamily="49" charset="0"/>
              </a:rPr>
              <a:t>&gt;python</a:t>
            </a:r>
          </a:p>
          <a:p>
            <a:pPr algn="l"/>
            <a:r>
              <a:rPr lang="en-US" sz="1400" b="0" i="0" dirty="0">
                <a:solidFill>
                  <a:srgbClr val="000000"/>
                </a:solidFill>
                <a:effectLst/>
                <a:latin typeface="Verdana" panose="020B0604030504040204" pitchFamily="34" charset="0"/>
              </a:rPr>
              <a:t>Or, if the "python" command did not work, you can try "</a:t>
            </a:r>
            <a:r>
              <a:rPr lang="en-US" sz="1400" b="0" i="0" dirty="0" err="1">
                <a:solidFill>
                  <a:srgbClr val="000000"/>
                </a:solidFill>
                <a:effectLst/>
                <a:latin typeface="Verdana" panose="020B0604030504040204" pitchFamily="34" charset="0"/>
              </a:rPr>
              <a:t>py</a:t>
            </a:r>
            <a:r>
              <a:rPr lang="en-US" sz="1400" b="0" i="0" dirty="0">
                <a:solidFill>
                  <a:srgbClr val="000000"/>
                </a:solidFill>
                <a:effectLst/>
                <a:latin typeface="Verdana" panose="020B0604030504040204" pitchFamily="34" charset="0"/>
              </a:rPr>
              <a:t>":</a:t>
            </a:r>
          </a:p>
          <a:p>
            <a:pPr algn="l"/>
            <a:r>
              <a:rPr lang="en-US" sz="1400" b="0" i="0" dirty="0">
                <a:solidFill>
                  <a:srgbClr val="FFFFFF"/>
                </a:solidFill>
                <a:effectLst/>
                <a:highlight>
                  <a:srgbClr val="000000"/>
                </a:highlight>
                <a:latin typeface="Consolas" panose="020B0609020204030204" pitchFamily="49" charset="0"/>
              </a:rPr>
              <a:t>C:\Users\</a:t>
            </a:r>
            <a:r>
              <a:rPr lang="en-US" sz="1400" b="0" i="1" dirty="0">
                <a:solidFill>
                  <a:srgbClr val="FFFFFF"/>
                </a:solidFill>
                <a:effectLst/>
                <a:highlight>
                  <a:srgbClr val="000000"/>
                </a:highlight>
                <a:latin typeface="Consolas" panose="020B0609020204030204" pitchFamily="49" charset="0"/>
              </a:rPr>
              <a:t>Your Name</a:t>
            </a:r>
            <a:r>
              <a:rPr lang="en-US" sz="1400" b="0" i="0" dirty="0">
                <a:solidFill>
                  <a:srgbClr val="FFFFFF"/>
                </a:solidFill>
                <a:effectLst/>
                <a:highlight>
                  <a:srgbClr val="000000"/>
                </a:highlight>
                <a:latin typeface="Consolas" panose="020B0609020204030204" pitchFamily="49" charset="0"/>
              </a:rPr>
              <a:t>&gt;</a:t>
            </a:r>
            <a:r>
              <a:rPr lang="en-US" sz="1400" b="0" i="0" dirty="0" err="1">
                <a:solidFill>
                  <a:srgbClr val="FFFFFF"/>
                </a:solidFill>
                <a:effectLst/>
                <a:highlight>
                  <a:srgbClr val="000000"/>
                </a:highlight>
                <a:latin typeface="Consolas" panose="020B0609020204030204" pitchFamily="49" charset="0"/>
              </a:rPr>
              <a:t>py</a:t>
            </a:r>
            <a:endParaRPr lang="en-US" sz="1400" b="0" i="0" dirty="0">
              <a:solidFill>
                <a:srgbClr val="FFFFFF"/>
              </a:solidFill>
              <a:effectLst/>
              <a:highlight>
                <a:srgbClr val="000000"/>
              </a:highlight>
              <a:latin typeface="Consolas" panose="020B0609020204030204" pitchFamily="49" charset="0"/>
            </a:endParaRPr>
          </a:p>
          <a:p>
            <a:pPr algn="l"/>
            <a:r>
              <a:rPr lang="en-US" sz="1400" b="0" i="0" dirty="0">
                <a:solidFill>
                  <a:srgbClr val="000000"/>
                </a:solidFill>
                <a:effectLst/>
                <a:latin typeface="Verdana" panose="020B0604030504040204" pitchFamily="34" charset="0"/>
              </a:rPr>
              <a:t>From there you can write any python, including our hello world example from earlier in the tutorial:</a:t>
            </a:r>
          </a:p>
          <a:p>
            <a:pPr algn="l"/>
            <a:r>
              <a:rPr lang="en-US" sz="1400" b="0" i="0" dirty="0">
                <a:solidFill>
                  <a:srgbClr val="FFFFFF"/>
                </a:solidFill>
                <a:effectLst/>
                <a:highlight>
                  <a:srgbClr val="000000"/>
                </a:highlight>
                <a:latin typeface="Consolas" panose="020B0609020204030204" pitchFamily="49" charset="0"/>
              </a:rPr>
              <a:t>C:\Users\</a:t>
            </a:r>
            <a:r>
              <a:rPr lang="en-US" sz="1400" b="0" i="1" dirty="0">
                <a:solidFill>
                  <a:srgbClr val="FFFFFF"/>
                </a:solidFill>
                <a:effectLst/>
                <a:highlight>
                  <a:srgbClr val="000000"/>
                </a:highlight>
                <a:latin typeface="Consolas" panose="020B0609020204030204" pitchFamily="49" charset="0"/>
              </a:rPr>
              <a:t>Your Name</a:t>
            </a:r>
            <a:r>
              <a:rPr lang="en-US" sz="1400" b="0" i="0" dirty="0">
                <a:solidFill>
                  <a:srgbClr val="FFFFFF"/>
                </a:solidFill>
                <a:effectLst/>
                <a:highlight>
                  <a:srgbClr val="000000"/>
                </a:highlight>
                <a:latin typeface="Consolas" panose="020B0609020204030204" pitchFamily="49" charset="0"/>
              </a:rPr>
              <a:t>&gt;python</a:t>
            </a:r>
            <a:br>
              <a:rPr lang="en-US" sz="1400" b="0" i="0" dirty="0">
                <a:solidFill>
                  <a:srgbClr val="FFFFFF"/>
                </a:solidFill>
                <a:effectLst/>
                <a:highlight>
                  <a:srgbClr val="000000"/>
                </a:highlight>
                <a:latin typeface="Consolas" panose="020B0609020204030204" pitchFamily="49" charset="0"/>
              </a:rPr>
            </a:br>
            <a:r>
              <a:rPr lang="en-US" sz="1400" b="0" i="0" dirty="0" err="1">
                <a:solidFill>
                  <a:srgbClr val="FFFFFF"/>
                </a:solidFill>
                <a:effectLst/>
                <a:highlight>
                  <a:srgbClr val="000000"/>
                </a:highlight>
                <a:latin typeface="Consolas" panose="020B0609020204030204" pitchFamily="49" charset="0"/>
              </a:rPr>
              <a:t>Python</a:t>
            </a:r>
            <a:r>
              <a:rPr lang="en-US" sz="1400" b="0" i="0" dirty="0">
                <a:solidFill>
                  <a:srgbClr val="FFFFFF"/>
                </a:solidFill>
                <a:effectLst/>
                <a:highlight>
                  <a:srgbClr val="000000"/>
                </a:highlight>
                <a:latin typeface="Consolas" panose="020B0609020204030204" pitchFamily="49" charset="0"/>
              </a:rPr>
              <a:t> 3.6.4 (v3.6.4:d48eceb, Dec 19 2017, 06:04:45) [MSC v.1900 32 bit (Intel)] on win32</a:t>
            </a:r>
            <a:br>
              <a:rPr lang="en-US" sz="1400" b="0" i="0" dirty="0">
                <a:solidFill>
                  <a:srgbClr val="FFFFFF"/>
                </a:solidFill>
                <a:effectLst/>
                <a:highlight>
                  <a:srgbClr val="000000"/>
                </a:highlight>
                <a:latin typeface="Consolas" panose="020B0609020204030204" pitchFamily="49" charset="0"/>
              </a:rPr>
            </a:br>
            <a:r>
              <a:rPr lang="en-US" sz="1400" b="0" i="0" dirty="0">
                <a:solidFill>
                  <a:srgbClr val="FFFFFF"/>
                </a:solidFill>
                <a:effectLst/>
                <a:highlight>
                  <a:srgbClr val="000000"/>
                </a:highlight>
                <a:latin typeface="Consolas" panose="020B0609020204030204" pitchFamily="49" charset="0"/>
              </a:rPr>
              <a:t>Type "help", "copyright", "credits" or "license" for more information.</a:t>
            </a:r>
            <a:br>
              <a:rPr lang="en-US" sz="1400" b="0" i="0" dirty="0">
                <a:solidFill>
                  <a:srgbClr val="FFFFFF"/>
                </a:solidFill>
                <a:effectLst/>
                <a:highlight>
                  <a:srgbClr val="000000"/>
                </a:highlight>
                <a:latin typeface="Consolas" panose="020B0609020204030204" pitchFamily="49" charset="0"/>
              </a:rPr>
            </a:br>
            <a:r>
              <a:rPr lang="en-US" sz="1400" b="0" i="0" dirty="0">
                <a:solidFill>
                  <a:srgbClr val="FFFFFF"/>
                </a:solidFill>
                <a:effectLst/>
                <a:highlight>
                  <a:srgbClr val="000000"/>
                </a:highlight>
                <a:latin typeface="Consolas" panose="020B0609020204030204" pitchFamily="49" charset="0"/>
              </a:rPr>
              <a:t>&gt;&gt;&gt; print("Hello, World</a:t>
            </a:r>
            <a:r>
              <a:rPr lang="en-US" sz="1400" b="0" i="0" dirty="0">
                <a:solidFill>
                  <a:srgbClr val="FFFFFF"/>
                </a:solidFill>
                <a:effectLst/>
                <a:latin typeface="Consolas" panose="020B0609020204030204" pitchFamily="49" charset="0"/>
              </a:rPr>
              <a:t>!")</a:t>
            </a:r>
          </a:p>
          <a:p>
            <a:pPr algn="l"/>
            <a:r>
              <a:rPr lang="en-US" sz="1400" b="0" i="0" dirty="0">
                <a:solidFill>
                  <a:srgbClr val="000000"/>
                </a:solidFill>
                <a:effectLst/>
                <a:latin typeface="Verdana" panose="020B0604030504040204" pitchFamily="34" charset="0"/>
              </a:rPr>
              <a:t>Which will write "Hello, World!" in the command line:</a:t>
            </a:r>
          </a:p>
          <a:p>
            <a:pPr algn="l"/>
            <a:r>
              <a:rPr lang="en-US" sz="1400" b="0" i="0" dirty="0">
                <a:solidFill>
                  <a:srgbClr val="FFFFFF"/>
                </a:solidFill>
                <a:effectLst/>
                <a:highlight>
                  <a:srgbClr val="000000"/>
                </a:highlight>
                <a:latin typeface="Consolas" panose="020B0609020204030204" pitchFamily="49" charset="0"/>
              </a:rPr>
              <a:t>C:\Users\</a:t>
            </a:r>
            <a:r>
              <a:rPr lang="en-US" sz="1400" b="0" i="1" dirty="0">
                <a:solidFill>
                  <a:srgbClr val="FFFFFF"/>
                </a:solidFill>
                <a:effectLst/>
                <a:highlight>
                  <a:srgbClr val="000000"/>
                </a:highlight>
                <a:latin typeface="Consolas" panose="020B0609020204030204" pitchFamily="49" charset="0"/>
              </a:rPr>
              <a:t>Your Name</a:t>
            </a:r>
            <a:r>
              <a:rPr lang="en-US" sz="1400" b="0" i="0" dirty="0">
                <a:solidFill>
                  <a:srgbClr val="FFFFFF"/>
                </a:solidFill>
                <a:effectLst/>
                <a:highlight>
                  <a:srgbClr val="000000"/>
                </a:highlight>
                <a:latin typeface="Consolas" panose="020B0609020204030204" pitchFamily="49" charset="0"/>
              </a:rPr>
              <a:t>&gt;python</a:t>
            </a:r>
            <a:br>
              <a:rPr lang="en-US" sz="1400" b="0" i="0" dirty="0">
                <a:solidFill>
                  <a:srgbClr val="FFFFFF"/>
                </a:solidFill>
                <a:effectLst/>
                <a:highlight>
                  <a:srgbClr val="000000"/>
                </a:highlight>
                <a:latin typeface="Consolas" panose="020B0609020204030204" pitchFamily="49" charset="0"/>
              </a:rPr>
            </a:br>
            <a:r>
              <a:rPr lang="en-US" sz="1400" b="0" i="0" dirty="0" err="1">
                <a:solidFill>
                  <a:srgbClr val="FFFFFF"/>
                </a:solidFill>
                <a:effectLst/>
                <a:highlight>
                  <a:srgbClr val="000000"/>
                </a:highlight>
                <a:latin typeface="Consolas" panose="020B0609020204030204" pitchFamily="49" charset="0"/>
              </a:rPr>
              <a:t>Python</a:t>
            </a:r>
            <a:r>
              <a:rPr lang="en-US" sz="1400" b="0" i="0" dirty="0">
                <a:solidFill>
                  <a:srgbClr val="FFFFFF"/>
                </a:solidFill>
                <a:effectLst/>
                <a:highlight>
                  <a:srgbClr val="000000"/>
                </a:highlight>
                <a:latin typeface="Consolas" panose="020B0609020204030204" pitchFamily="49" charset="0"/>
              </a:rPr>
              <a:t> 3.6.4 (v3.6.4:d48eceb, Dec 19 2017, 06:04:45) [MSC v.1900 32 bit (Intel)] on win32</a:t>
            </a:r>
            <a:br>
              <a:rPr lang="en-US" sz="1400" b="0" i="0" dirty="0">
                <a:solidFill>
                  <a:srgbClr val="FFFFFF"/>
                </a:solidFill>
                <a:effectLst/>
                <a:highlight>
                  <a:srgbClr val="000000"/>
                </a:highlight>
                <a:latin typeface="Consolas" panose="020B0609020204030204" pitchFamily="49" charset="0"/>
              </a:rPr>
            </a:br>
            <a:r>
              <a:rPr lang="en-US" sz="1400" b="0" i="0" dirty="0">
                <a:solidFill>
                  <a:srgbClr val="FFFFFF"/>
                </a:solidFill>
                <a:effectLst/>
                <a:highlight>
                  <a:srgbClr val="000000"/>
                </a:highlight>
                <a:latin typeface="Consolas" panose="020B0609020204030204" pitchFamily="49" charset="0"/>
              </a:rPr>
              <a:t>Type "help", "copyright", "credits" or "license" for more information.</a:t>
            </a:r>
            <a:br>
              <a:rPr lang="en-US" sz="1400" b="0" i="0" dirty="0">
                <a:solidFill>
                  <a:srgbClr val="FFFFFF"/>
                </a:solidFill>
                <a:effectLst/>
                <a:highlight>
                  <a:srgbClr val="000000"/>
                </a:highlight>
                <a:latin typeface="Consolas" panose="020B0609020204030204" pitchFamily="49" charset="0"/>
              </a:rPr>
            </a:br>
            <a:r>
              <a:rPr lang="en-US" sz="1400" b="0" i="0" dirty="0">
                <a:solidFill>
                  <a:srgbClr val="FFFFFF"/>
                </a:solidFill>
                <a:effectLst/>
                <a:highlight>
                  <a:srgbClr val="000000"/>
                </a:highlight>
                <a:latin typeface="Consolas" panose="020B0609020204030204" pitchFamily="49" charset="0"/>
              </a:rPr>
              <a:t>&gt;&gt;&gt; print("Hello, World!")</a:t>
            </a:r>
            <a:br>
              <a:rPr lang="en-US" sz="1400" b="0" i="0" dirty="0">
                <a:solidFill>
                  <a:srgbClr val="FFFFFF"/>
                </a:solidFill>
                <a:effectLst/>
                <a:highlight>
                  <a:srgbClr val="000000"/>
                </a:highlight>
                <a:latin typeface="Consolas" panose="020B0609020204030204" pitchFamily="49" charset="0"/>
              </a:rPr>
            </a:br>
            <a:r>
              <a:rPr lang="en-US" sz="1400" b="0" i="0" dirty="0">
                <a:solidFill>
                  <a:srgbClr val="FFFFFF"/>
                </a:solidFill>
                <a:effectLst/>
                <a:highlight>
                  <a:srgbClr val="000000"/>
                </a:highlight>
                <a:latin typeface="Consolas" panose="020B0609020204030204" pitchFamily="49" charset="0"/>
              </a:rPr>
              <a:t>Hello, World!</a:t>
            </a:r>
          </a:p>
          <a:p>
            <a:pPr algn="l"/>
            <a:r>
              <a:rPr lang="en-US" sz="1400" b="0" i="0" dirty="0">
                <a:solidFill>
                  <a:srgbClr val="000000"/>
                </a:solidFill>
                <a:effectLst/>
                <a:latin typeface="Verdana" panose="020B0604030504040204" pitchFamily="34" charset="0"/>
              </a:rPr>
              <a:t>Whenever you are done in the python command line, you can simply type the following to quit the python command line interface:</a:t>
            </a:r>
          </a:p>
          <a:p>
            <a:pPr algn="l"/>
            <a:r>
              <a:rPr lang="en-US" sz="1400" b="0" i="0" dirty="0">
                <a:solidFill>
                  <a:srgbClr val="FFFFFF"/>
                </a:solidFill>
                <a:effectLst/>
                <a:highlight>
                  <a:srgbClr val="000000"/>
                </a:highlight>
                <a:latin typeface="Consolas" panose="020B0609020204030204" pitchFamily="49" charset="0"/>
              </a:rPr>
              <a:t>exit()</a:t>
            </a:r>
            <a:endParaRPr lang="en-US" sz="1400" b="0" i="0" dirty="0">
              <a:solidFill>
                <a:srgbClr val="000000"/>
              </a:solidFill>
              <a:effectLst/>
              <a:latin typeface="Verdana" panose="020B0604030504040204" pitchFamily="34" charset="0"/>
            </a:endParaRPr>
          </a:p>
          <a:p>
            <a:pPr algn="l"/>
            <a:endParaRPr lang="en-GB" sz="1400" dirty="0">
              <a:solidFill>
                <a:srgbClr val="080808"/>
              </a:solidFill>
            </a:endParaRPr>
          </a:p>
        </p:txBody>
      </p:sp>
    </p:spTree>
    <p:extLst>
      <p:ext uri="{BB962C8B-B14F-4D97-AF65-F5344CB8AC3E}">
        <p14:creationId xmlns:p14="http://schemas.microsoft.com/office/powerpoint/2010/main" val="160750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9B2612-AF2A-3BE7-246F-D470B93F6397}"/>
              </a:ext>
            </a:extLst>
          </p:cNvPr>
          <p:cNvSpPr>
            <a:spLocks noGrp="1"/>
          </p:cNvSpPr>
          <p:nvPr>
            <p:ph type="subTitle" idx="1"/>
          </p:nvPr>
        </p:nvSpPr>
        <p:spPr>
          <a:xfrm>
            <a:off x="497799" y="571763"/>
            <a:ext cx="11196402" cy="401788"/>
          </a:xfrm>
          <a:noFill/>
        </p:spPr>
        <p:txBody>
          <a:bodyPr>
            <a:normAutofit/>
          </a:bodyPr>
          <a:lstStyle/>
          <a:p>
            <a:r>
              <a:rPr lang="en-US" sz="2000" b="0" i="0" dirty="0">
                <a:solidFill>
                  <a:srgbClr val="000000"/>
                </a:solidFill>
                <a:effectLst/>
              </a:rPr>
              <a:t>Execute Python Syntax</a:t>
            </a:r>
          </a:p>
          <a:p>
            <a:endParaRPr lang="en-US" sz="2000" b="0" i="0" dirty="0">
              <a:solidFill>
                <a:srgbClr val="000000"/>
              </a:solidFill>
              <a:effectLst/>
              <a:latin typeface="Segoe UI" panose="020B0502040204020203" pitchFamily="34" charset="0"/>
            </a:endParaRPr>
          </a:p>
        </p:txBody>
      </p:sp>
      <p:sp>
        <p:nvSpPr>
          <p:cNvPr id="2" name="Title 1">
            <a:extLst>
              <a:ext uri="{FF2B5EF4-FFF2-40B4-BE49-F238E27FC236}">
                <a16:creationId xmlns:a16="http://schemas.microsoft.com/office/drawing/2014/main" id="{3FA1CC7D-EF35-4ADF-3C12-DCC3951C3CF7}"/>
              </a:ext>
            </a:extLst>
          </p:cNvPr>
          <p:cNvSpPr>
            <a:spLocks noGrp="1"/>
          </p:cNvSpPr>
          <p:nvPr>
            <p:ph type="ctrTitle"/>
          </p:nvPr>
        </p:nvSpPr>
        <p:spPr>
          <a:xfrm>
            <a:off x="3333746" y="-180750"/>
            <a:ext cx="5782716" cy="772433"/>
          </a:xfrm>
          <a:noFill/>
        </p:spPr>
        <p:txBody>
          <a:bodyPr anchor="ctr">
            <a:normAutofit/>
          </a:bodyPr>
          <a:lstStyle/>
          <a:p>
            <a:r>
              <a:rPr lang="en-US" sz="3600" dirty="0">
                <a:solidFill>
                  <a:srgbClr val="000000"/>
                </a:solidFill>
                <a:latin typeface="Segoe UI" panose="020B0502040204020203" pitchFamily="34" charset="0"/>
              </a:rPr>
              <a:t>Python Syntax</a:t>
            </a:r>
            <a:endParaRPr lang="en-US" sz="3600" b="0" i="0" dirty="0">
              <a:solidFill>
                <a:srgbClr val="000000"/>
              </a:solidFill>
              <a:effectLst/>
              <a:latin typeface="Segoe UI" panose="020B0502040204020203" pitchFamily="34"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2">
            <a:extLst>
              <a:ext uri="{FF2B5EF4-FFF2-40B4-BE49-F238E27FC236}">
                <a16:creationId xmlns:a16="http://schemas.microsoft.com/office/drawing/2014/main" id="{D34F4350-EB28-023B-716C-4EF2552C8B13}"/>
              </a:ext>
            </a:extLst>
          </p:cNvPr>
          <p:cNvSpPr txBox="1">
            <a:spLocks/>
          </p:cNvSpPr>
          <p:nvPr/>
        </p:nvSpPr>
        <p:spPr>
          <a:xfrm>
            <a:off x="497799" y="973550"/>
            <a:ext cx="11196402" cy="2257349"/>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0" i="0" dirty="0">
                <a:solidFill>
                  <a:srgbClr val="000000"/>
                </a:solidFill>
                <a:effectLst/>
              </a:rPr>
              <a:t>As we learned in the previous slide, Python syntax can be executed by writing directly in the Command Line:</a:t>
            </a:r>
          </a:p>
          <a:p>
            <a:pPr algn="l"/>
            <a:r>
              <a:rPr lang="en-US" sz="1800" b="0" i="0" dirty="0">
                <a:solidFill>
                  <a:srgbClr val="FFFFFF"/>
                </a:solidFill>
                <a:effectLst/>
                <a:highlight>
                  <a:srgbClr val="000000"/>
                </a:highlight>
              </a:rPr>
              <a:t>&gt;&gt;&gt; print("Hello, World!")</a:t>
            </a:r>
            <a:br>
              <a:rPr lang="en-US" sz="1800" b="0" i="0" dirty="0">
                <a:solidFill>
                  <a:srgbClr val="FFFFFF"/>
                </a:solidFill>
                <a:effectLst/>
                <a:highlight>
                  <a:srgbClr val="000000"/>
                </a:highlight>
              </a:rPr>
            </a:br>
            <a:r>
              <a:rPr lang="en-US" sz="1800" b="0" i="0" dirty="0">
                <a:solidFill>
                  <a:srgbClr val="FFFFFF"/>
                </a:solidFill>
                <a:effectLst/>
                <a:highlight>
                  <a:srgbClr val="000000"/>
                </a:highlight>
              </a:rPr>
              <a:t>Hello, World!</a:t>
            </a:r>
          </a:p>
          <a:p>
            <a:pPr algn="l"/>
            <a:r>
              <a:rPr lang="en-US" sz="1400" b="0" i="0" dirty="0">
                <a:solidFill>
                  <a:srgbClr val="000000"/>
                </a:solidFill>
                <a:effectLst/>
                <a:latin typeface="Verdana" panose="020B0604030504040204" pitchFamily="34" charset="0"/>
              </a:rPr>
              <a:t>Or by creating a python file on the server, using the .</a:t>
            </a:r>
            <a:r>
              <a:rPr lang="en-US" sz="1400" b="0" i="0" dirty="0" err="1">
                <a:solidFill>
                  <a:srgbClr val="000000"/>
                </a:solidFill>
                <a:effectLst/>
                <a:latin typeface="Verdana" panose="020B0604030504040204" pitchFamily="34" charset="0"/>
              </a:rPr>
              <a:t>py</a:t>
            </a:r>
            <a:r>
              <a:rPr lang="en-US" sz="1400" b="0" i="0" dirty="0">
                <a:solidFill>
                  <a:srgbClr val="000000"/>
                </a:solidFill>
                <a:effectLst/>
                <a:latin typeface="Verdana" panose="020B0604030504040204" pitchFamily="34" charset="0"/>
              </a:rPr>
              <a:t> file extension, and running it in the Command Line:</a:t>
            </a:r>
            <a:endParaRPr lang="en-US" sz="1800" b="0" i="0" dirty="0">
              <a:solidFill>
                <a:srgbClr val="FFFFFF"/>
              </a:solidFill>
              <a:effectLst/>
              <a:highlight>
                <a:srgbClr val="000000"/>
              </a:highlight>
            </a:endParaRPr>
          </a:p>
          <a:p>
            <a:pPr algn="l"/>
            <a:r>
              <a:rPr lang="en-US" sz="1800" b="0" i="0" dirty="0">
                <a:solidFill>
                  <a:srgbClr val="FFFFFF"/>
                </a:solidFill>
                <a:effectLst/>
                <a:highlight>
                  <a:srgbClr val="000000"/>
                </a:highlight>
                <a:latin typeface="Consolas" panose="020B0609020204030204" pitchFamily="49" charset="0"/>
              </a:rPr>
              <a:t>C:\Users\</a:t>
            </a:r>
            <a:r>
              <a:rPr lang="en-US" sz="1800" b="0" i="1" dirty="0">
                <a:solidFill>
                  <a:srgbClr val="FFFFFF"/>
                </a:solidFill>
                <a:effectLst/>
                <a:highlight>
                  <a:srgbClr val="000000"/>
                </a:highlight>
                <a:latin typeface="Consolas" panose="020B0609020204030204" pitchFamily="49" charset="0"/>
              </a:rPr>
              <a:t>Your Name</a:t>
            </a:r>
            <a:r>
              <a:rPr lang="en-US" sz="1800" b="0" i="0" dirty="0">
                <a:solidFill>
                  <a:srgbClr val="FFFFFF"/>
                </a:solidFill>
                <a:effectLst/>
                <a:highlight>
                  <a:srgbClr val="000000"/>
                </a:highlight>
                <a:latin typeface="Consolas" panose="020B0609020204030204" pitchFamily="49" charset="0"/>
              </a:rPr>
              <a:t>&gt;python myfile.py</a:t>
            </a:r>
            <a:endParaRPr lang="en-US" sz="1100" b="0" i="0" dirty="0">
              <a:solidFill>
                <a:srgbClr val="FFFFFF"/>
              </a:solidFill>
              <a:effectLst/>
              <a:highlight>
                <a:srgbClr val="000000"/>
              </a:highligh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algn="l"/>
            <a:endParaRPr lang="en-US" sz="1800" b="0" i="0" dirty="0">
              <a:solidFill>
                <a:srgbClr val="FFFFFF"/>
              </a:solidFill>
              <a:effectLst/>
              <a:highlight>
                <a:srgbClr val="000000"/>
              </a:highlight>
            </a:endParaRPr>
          </a:p>
        </p:txBody>
      </p:sp>
    </p:spTree>
    <p:extLst>
      <p:ext uri="{BB962C8B-B14F-4D97-AF65-F5344CB8AC3E}">
        <p14:creationId xmlns:p14="http://schemas.microsoft.com/office/powerpoint/2010/main" val="2145121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9B2612-AF2A-3BE7-246F-D470B93F6397}"/>
              </a:ext>
            </a:extLst>
          </p:cNvPr>
          <p:cNvSpPr>
            <a:spLocks noGrp="1"/>
          </p:cNvSpPr>
          <p:nvPr>
            <p:ph type="subTitle" idx="1"/>
          </p:nvPr>
        </p:nvSpPr>
        <p:spPr>
          <a:xfrm>
            <a:off x="497799" y="571763"/>
            <a:ext cx="11196402" cy="401788"/>
          </a:xfrm>
          <a:noFill/>
        </p:spPr>
        <p:txBody>
          <a:bodyPr>
            <a:normAutofit/>
          </a:bodyPr>
          <a:lstStyle/>
          <a:p>
            <a:r>
              <a:rPr kumimoji="0" lang="en-US" altLang="en-US" sz="20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Python Indentation</a:t>
            </a:r>
          </a:p>
          <a:p>
            <a:endParaRPr lang="en-US" sz="2000" b="0" i="0" dirty="0">
              <a:solidFill>
                <a:srgbClr val="000000"/>
              </a:solidFill>
              <a:effectLst/>
              <a:latin typeface="Segoe UI" panose="020B0502040204020203" pitchFamily="34" charset="0"/>
            </a:endParaRPr>
          </a:p>
        </p:txBody>
      </p:sp>
      <p:sp>
        <p:nvSpPr>
          <p:cNvPr id="2" name="Title 1">
            <a:extLst>
              <a:ext uri="{FF2B5EF4-FFF2-40B4-BE49-F238E27FC236}">
                <a16:creationId xmlns:a16="http://schemas.microsoft.com/office/drawing/2014/main" id="{3FA1CC7D-EF35-4ADF-3C12-DCC3951C3CF7}"/>
              </a:ext>
            </a:extLst>
          </p:cNvPr>
          <p:cNvSpPr>
            <a:spLocks noGrp="1"/>
          </p:cNvSpPr>
          <p:nvPr>
            <p:ph type="ctrTitle"/>
          </p:nvPr>
        </p:nvSpPr>
        <p:spPr>
          <a:xfrm>
            <a:off x="3333746" y="-180750"/>
            <a:ext cx="5782716" cy="772433"/>
          </a:xfrm>
          <a:noFill/>
        </p:spPr>
        <p:txBody>
          <a:bodyPr anchor="ctr">
            <a:normAutofit/>
          </a:bodyPr>
          <a:lstStyle/>
          <a:p>
            <a:r>
              <a:rPr lang="en-US" sz="3600" dirty="0">
                <a:solidFill>
                  <a:srgbClr val="000000"/>
                </a:solidFill>
                <a:latin typeface="Segoe UI" panose="020B0502040204020203" pitchFamily="34" charset="0"/>
              </a:rPr>
              <a:t>Python Syntax</a:t>
            </a:r>
            <a:endParaRPr lang="en-US" sz="3600" b="0" i="0" dirty="0">
              <a:solidFill>
                <a:srgbClr val="000000"/>
              </a:solidFill>
              <a:effectLst/>
              <a:latin typeface="Segoe UI" panose="020B0502040204020203" pitchFamily="34"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2">
            <a:extLst>
              <a:ext uri="{FF2B5EF4-FFF2-40B4-BE49-F238E27FC236}">
                <a16:creationId xmlns:a16="http://schemas.microsoft.com/office/drawing/2014/main" id="{D34F4350-EB28-023B-716C-4EF2552C8B13}"/>
              </a:ext>
            </a:extLst>
          </p:cNvPr>
          <p:cNvSpPr txBox="1">
            <a:spLocks/>
          </p:cNvSpPr>
          <p:nvPr/>
        </p:nvSpPr>
        <p:spPr>
          <a:xfrm>
            <a:off x="497799" y="973550"/>
            <a:ext cx="11196402" cy="5884449"/>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Indentation refers to the spaces at the beginning of a code line.</a:t>
            </a: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Where in other programming languages the indentation in code is for readability only, the indentation in Python is very important.</a:t>
            </a:r>
            <a:endParaRPr kumimoji="0" lang="en-US" altLang="en-US" sz="1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Python uses indentation to indicate a block of code.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CD"/>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FF00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 &gt; </a:t>
            </a:r>
            <a:r>
              <a:rPr kumimoji="0" lang="en-US" altLang="en-US" sz="1400" b="0" i="0" u="none" strike="noStrike" cap="none" normalizeH="0" baseline="0" dirty="0">
                <a:ln>
                  <a:noFill/>
                </a:ln>
                <a:solidFill>
                  <a:srgbClr val="FF00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CD"/>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A52A2A"/>
                </a:solidFill>
                <a:effectLst/>
                <a:latin typeface="Consolas" panose="020B0609020204030204" pitchFamily="49" charset="0"/>
              </a:rPr>
              <a:t>"Five is greater than two!"</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lang="en-US" altLang="en-US" sz="1600" dirty="0">
              <a:solidFill>
                <a:srgbClr val="FFFFFF"/>
              </a:solidFill>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Python will give you an error if you skip the indentation:</a:t>
            </a:r>
            <a:endParaRPr kumimoji="0" lang="en-US" altLang="en-US" sz="1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Syntax 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CD"/>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FF00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 &gt; </a:t>
            </a:r>
            <a:r>
              <a:rPr kumimoji="0" lang="en-US" altLang="en-US" sz="1400" b="0" i="0" u="none" strike="noStrike" cap="none" normalizeH="0" baseline="0" dirty="0">
                <a:ln>
                  <a:noFill/>
                </a:ln>
                <a:solidFill>
                  <a:srgbClr val="FF00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CD"/>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A52A2A"/>
                </a:solidFill>
                <a:effectLst/>
                <a:latin typeface="Consolas" panose="020B0609020204030204" pitchFamily="49" charset="0"/>
              </a:rPr>
              <a:t>"Five is greater than two!"</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lang="en-US" altLang="en-US" sz="1400" dirty="0">
              <a:solidFill>
                <a:srgbClr val="FFFFFF"/>
              </a:solidFill>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number of spaces is up to you as a programmer, the most common use is four, but it has to be at least one.</a:t>
            </a:r>
            <a:endParaRPr kumimoji="0" lang="en-US" altLang="en-US" sz="1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CD"/>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FF00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 &gt; </a:t>
            </a:r>
            <a:r>
              <a:rPr kumimoji="0" lang="en-US" altLang="en-US" sz="1400" b="0" i="0" u="none" strike="noStrike" cap="none" normalizeH="0" baseline="0" dirty="0">
                <a:ln>
                  <a:noFill/>
                </a:ln>
                <a:solidFill>
                  <a:srgbClr val="FF00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CD"/>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A52A2A"/>
                </a:solidFill>
                <a:effectLst/>
                <a:latin typeface="Consolas" panose="020B0609020204030204" pitchFamily="49" charset="0"/>
              </a:rPr>
              <a:t>"Five is greater than two!"</a:t>
            </a:r>
            <a:r>
              <a:rPr kumimoji="0" lang="en-US" altLang="en-US" sz="1400" b="0" i="0" u="none" strike="noStrike" cap="none" normalizeH="0" baseline="0" dirty="0">
                <a:ln>
                  <a:noFill/>
                </a:ln>
                <a:solidFill>
                  <a:srgbClr val="000000"/>
                </a:solidFill>
                <a:effectLst/>
                <a:latin typeface="Consolas" panose="020B0609020204030204" pitchFamily="49" charset="0"/>
              </a:rPr>
              <a:t>)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CD"/>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FF00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 &gt; </a:t>
            </a:r>
            <a:r>
              <a:rPr kumimoji="0" lang="en-US" altLang="en-US" sz="1400" b="0" i="0" u="none" strike="noStrike" cap="none" normalizeH="0" baseline="0" dirty="0">
                <a:ln>
                  <a:noFill/>
                </a:ln>
                <a:solidFill>
                  <a:srgbClr val="FF00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CD"/>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A52A2A"/>
                </a:solidFill>
                <a:effectLst/>
                <a:latin typeface="Consolas" panose="020B0609020204030204" pitchFamily="49" charset="0"/>
              </a:rPr>
              <a:t>"Five is greater than two!"</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lang="en-US" altLang="en-US" sz="1400" dirty="0">
              <a:solidFill>
                <a:srgbClr val="FFFFFF"/>
              </a:solidFill>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You have to use the same number of spaces in the same block of code, otherwise Python will give you an error:</a:t>
            </a:r>
            <a:endParaRPr kumimoji="0" lang="en-US" altLang="en-US" sz="1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Syntax 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CD"/>
                </a:solidFill>
                <a:effectLst/>
                <a:latin typeface="Consolas" panose="020B0609020204030204" pitchFamily="49" charset="0"/>
              </a:rPr>
              <a:t>if</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FF0000"/>
                </a:solidFill>
                <a:effectLst/>
                <a:latin typeface="Consolas" panose="020B0609020204030204" pitchFamily="49" charset="0"/>
              </a:rPr>
              <a:t>5</a:t>
            </a:r>
            <a:r>
              <a:rPr kumimoji="0" lang="en-US" altLang="en-US" sz="1400" b="0" i="0" u="none" strike="noStrike" cap="none" normalizeH="0" baseline="0" dirty="0">
                <a:ln>
                  <a:noFill/>
                </a:ln>
                <a:solidFill>
                  <a:srgbClr val="000000"/>
                </a:solidFill>
                <a:effectLst/>
                <a:latin typeface="Consolas" panose="020B0609020204030204" pitchFamily="49" charset="0"/>
              </a:rPr>
              <a:t> &gt; </a:t>
            </a:r>
            <a:r>
              <a:rPr kumimoji="0" lang="en-US" altLang="en-US" sz="1400" b="0" i="0" u="none" strike="noStrike" cap="none" normalizeH="0" baseline="0" dirty="0">
                <a:ln>
                  <a:noFill/>
                </a:ln>
                <a:solidFill>
                  <a:srgbClr val="FF0000"/>
                </a:solidFill>
                <a:effectLst/>
                <a:latin typeface="Consolas" panose="020B0609020204030204" pitchFamily="49" charset="0"/>
              </a:rPr>
              <a:t>2</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CD"/>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A52A2A"/>
                </a:solidFill>
                <a:effectLst/>
                <a:latin typeface="Consolas" panose="020B0609020204030204" pitchFamily="49" charset="0"/>
              </a:rPr>
              <a:t>"Five is greater than two!"</a:t>
            </a:r>
            <a:r>
              <a:rPr kumimoji="0" lang="en-US" altLang="en-US" sz="1400" b="0" i="0" u="none" strike="noStrike" cap="none" normalizeH="0" baseline="0" dirty="0">
                <a:ln>
                  <a:noFill/>
                </a:ln>
                <a:solidFill>
                  <a:srgbClr val="000000"/>
                </a:solidFill>
                <a:effectLst/>
                <a:latin typeface="Consolas" panose="020B0609020204030204" pitchFamily="49" charset="0"/>
              </a:rPr>
              <a:t>)</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CD"/>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A52A2A"/>
                </a:solidFill>
                <a:effectLst/>
                <a:latin typeface="Consolas" panose="020B0609020204030204" pitchFamily="49" charset="0"/>
              </a:rPr>
              <a:t>"Five is greater than two!"</a:t>
            </a:r>
            <a:r>
              <a:rPr kumimoji="0" lang="en-US" altLang="en-US" sz="1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algn="l"/>
            <a:endParaRPr lang="en-US" sz="1600" b="0" i="0" dirty="0">
              <a:solidFill>
                <a:srgbClr val="FFFFFF"/>
              </a:solidFill>
              <a:effectLst/>
              <a:highlight>
                <a:srgbClr val="000000"/>
              </a:highlight>
            </a:endParaRPr>
          </a:p>
        </p:txBody>
      </p:sp>
    </p:spTree>
    <p:extLst>
      <p:ext uri="{BB962C8B-B14F-4D97-AF65-F5344CB8AC3E}">
        <p14:creationId xmlns:p14="http://schemas.microsoft.com/office/powerpoint/2010/main" val="2399834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9B2612-AF2A-3BE7-246F-D470B93F6397}"/>
              </a:ext>
            </a:extLst>
          </p:cNvPr>
          <p:cNvSpPr>
            <a:spLocks noGrp="1"/>
          </p:cNvSpPr>
          <p:nvPr>
            <p:ph type="subTitle" idx="1"/>
          </p:nvPr>
        </p:nvSpPr>
        <p:spPr>
          <a:xfrm>
            <a:off x="497799" y="571763"/>
            <a:ext cx="11196402" cy="401788"/>
          </a:xfrm>
          <a:noFill/>
        </p:spPr>
        <p:txBody>
          <a:bodyPr>
            <a:normAutofit/>
          </a:bodyPr>
          <a:lstStyle/>
          <a:p>
            <a:r>
              <a:rPr kumimoji="0" lang="en-US" altLang="en-US" sz="20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Python Variables</a:t>
            </a:r>
          </a:p>
          <a:p>
            <a:endParaRPr lang="en-US" sz="2000" b="0" i="0" dirty="0">
              <a:solidFill>
                <a:srgbClr val="000000"/>
              </a:solidFill>
              <a:effectLst/>
              <a:latin typeface="Segoe UI" panose="020B0502040204020203" pitchFamily="34" charset="0"/>
            </a:endParaRPr>
          </a:p>
        </p:txBody>
      </p:sp>
      <p:sp>
        <p:nvSpPr>
          <p:cNvPr id="2" name="Title 1">
            <a:extLst>
              <a:ext uri="{FF2B5EF4-FFF2-40B4-BE49-F238E27FC236}">
                <a16:creationId xmlns:a16="http://schemas.microsoft.com/office/drawing/2014/main" id="{3FA1CC7D-EF35-4ADF-3C12-DCC3951C3CF7}"/>
              </a:ext>
            </a:extLst>
          </p:cNvPr>
          <p:cNvSpPr>
            <a:spLocks noGrp="1"/>
          </p:cNvSpPr>
          <p:nvPr>
            <p:ph type="ctrTitle"/>
          </p:nvPr>
        </p:nvSpPr>
        <p:spPr>
          <a:xfrm>
            <a:off x="3333746" y="-180750"/>
            <a:ext cx="5782716" cy="1002618"/>
          </a:xfrm>
          <a:noFill/>
        </p:spPr>
        <p:txBody>
          <a:bodyPr anchor="ctr">
            <a:normAutofit/>
          </a:bodyPr>
          <a:lstStyle/>
          <a:p>
            <a:r>
              <a:rPr lang="en-US" sz="3600" dirty="0">
                <a:solidFill>
                  <a:srgbClr val="000000"/>
                </a:solidFill>
                <a:latin typeface="Segoe UI" panose="020B0502040204020203" pitchFamily="34" charset="0"/>
              </a:rPr>
              <a:t>Python Syntax</a:t>
            </a:r>
            <a:endParaRPr lang="en-US" sz="3600" b="0" i="0" dirty="0">
              <a:solidFill>
                <a:srgbClr val="000000"/>
              </a:solidFill>
              <a:effectLst/>
              <a:latin typeface="Segoe UI" panose="020B0502040204020203" pitchFamily="34"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2">
            <a:extLst>
              <a:ext uri="{FF2B5EF4-FFF2-40B4-BE49-F238E27FC236}">
                <a16:creationId xmlns:a16="http://schemas.microsoft.com/office/drawing/2014/main" id="{D34F4350-EB28-023B-716C-4EF2552C8B13}"/>
              </a:ext>
            </a:extLst>
          </p:cNvPr>
          <p:cNvSpPr txBox="1">
            <a:spLocks/>
          </p:cNvSpPr>
          <p:nvPr/>
        </p:nvSpPr>
        <p:spPr>
          <a:xfrm>
            <a:off x="623295" y="968945"/>
            <a:ext cx="11196402" cy="5651124"/>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In Python, variables are created when you assign a value to it:</a:t>
            </a:r>
            <a:endParaRPr kumimoji="0" lang="en-US" altLang="en-US" sz="1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Variables in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x = </a:t>
            </a:r>
            <a:r>
              <a:rPr kumimoji="0" lang="en-US" altLang="en-US" sz="1600" b="0" i="0" u="none" strike="noStrike" cap="none" normalizeH="0" baseline="0" dirty="0">
                <a:ln>
                  <a:noFill/>
                </a:ln>
                <a:solidFill>
                  <a:srgbClr val="FF0000"/>
                </a:solidFill>
                <a:effectLst/>
                <a:latin typeface="Consolas" panose="020B0609020204030204" pitchFamily="49" charset="0"/>
              </a:rPr>
              <a:t>5</a:t>
            </a:r>
            <a:br>
              <a:rPr kumimoji="0" lang="en-US" altLang="en-US" sz="1600" b="0" i="0" u="none" strike="noStrike" cap="none" normalizeH="0" baseline="0" dirty="0">
                <a:ln>
                  <a:noFill/>
                </a:ln>
                <a:solidFill>
                  <a:srgbClr val="000000"/>
                </a:solidFill>
                <a:effectLst/>
                <a:latin typeface="Consolas" panose="020B0609020204030204" pitchFamily="49" charset="0"/>
              </a:rPr>
            </a:br>
            <a:r>
              <a:rPr kumimoji="0" lang="en-US" altLang="en-US" sz="1600" b="0" i="0" u="none" strike="noStrike" cap="none" normalizeH="0" baseline="0" dirty="0">
                <a:ln>
                  <a:noFill/>
                </a:ln>
                <a:solidFill>
                  <a:srgbClr val="000000"/>
                </a:solidFill>
                <a:effectLst/>
                <a:latin typeface="Consolas" panose="020B0609020204030204" pitchFamily="49" charset="0"/>
              </a:rPr>
              <a:t>y = </a:t>
            </a:r>
            <a:r>
              <a:rPr kumimoji="0" lang="en-US" altLang="en-US" sz="1600" b="0" i="0" u="none" strike="noStrike" cap="none" normalizeH="0" baseline="0" dirty="0">
                <a:ln>
                  <a:noFill/>
                </a:ln>
                <a:solidFill>
                  <a:srgbClr val="A52A2A"/>
                </a:solidFill>
                <a:effectLst/>
                <a:latin typeface="Consolas" panose="020B0609020204030204" pitchFamily="49" charset="0"/>
              </a:rPr>
              <a:t>"Hello, World!"</a:t>
            </a:r>
            <a:endParaRPr lang="en-US" altLang="en-US" sz="1800" dirty="0">
              <a:solidFill>
                <a:srgbClr val="FFFFFF"/>
              </a:solidFill>
              <a:latin typeface="Source Sans Pro" panose="020B050303040302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Python has no command for declaring a variable.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You will learn more about variables in the </a:t>
            </a:r>
            <a:r>
              <a:rPr lang="en-US" altLang="en-US" sz="1600" dirty="0">
                <a:solidFill>
                  <a:srgbClr val="000000"/>
                </a:solidFill>
                <a:latin typeface="Verdana" panose="020B0604030504040204" pitchFamily="34" charset="0"/>
              </a:rPr>
              <a:t>Python Variables</a:t>
            </a:r>
            <a:r>
              <a:rPr kumimoji="0" lang="en-US" altLang="en-US" sz="1600" b="0" i="0" u="none" strike="noStrike" cap="none" normalizeH="0" baseline="0" dirty="0">
                <a:ln>
                  <a:noFill/>
                </a:ln>
                <a:solidFill>
                  <a:srgbClr val="000000"/>
                </a:solidFill>
                <a:effectLst/>
                <a:latin typeface="Verdana" panose="020B0604030504040204" pitchFamily="34" charset="0"/>
              </a:rPr>
              <a:t> chapter.</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8878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9B2612-AF2A-3BE7-246F-D470B93F6397}"/>
              </a:ext>
            </a:extLst>
          </p:cNvPr>
          <p:cNvSpPr>
            <a:spLocks noGrp="1"/>
          </p:cNvSpPr>
          <p:nvPr>
            <p:ph type="subTitle" idx="1"/>
          </p:nvPr>
        </p:nvSpPr>
        <p:spPr>
          <a:xfrm>
            <a:off x="497799" y="571763"/>
            <a:ext cx="11196402" cy="401788"/>
          </a:xfrm>
          <a:noFill/>
        </p:spPr>
        <p:txBody>
          <a:bodyPr>
            <a:normAutofit/>
          </a:bodyPr>
          <a:lstStyle/>
          <a:p>
            <a:r>
              <a:rPr kumimoji="0" lang="en-US" altLang="en-US" sz="20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Comments</a:t>
            </a:r>
          </a:p>
          <a:p>
            <a:endParaRPr lang="en-US" sz="2000" b="0" i="0" dirty="0">
              <a:solidFill>
                <a:srgbClr val="000000"/>
              </a:solidFill>
              <a:effectLst/>
              <a:latin typeface="Segoe UI" panose="020B0502040204020203" pitchFamily="34" charset="0"/>
            </a:endParaRPr>
          </a:p>
        </p:txBody>
      </p:sp>
      <p:sp>
        <p:nvSpPr>
          <p:cNvPr id="2" name="Title 1">
            <a:extLst>
              <a:ext uri="{FF2B5EF4-FFF2-40B4-BE49-F238E27FC236}">
                <a16:creationId xmlns:a16="http://schemas.microsoft.com/office/drawing/2014/main" id="{3FA1CC7D-EF35-4ADF-3C12-DCC3951C3CF7}"/>
              </a:ext>
            </a:extLst>
          </p:cNvPr>
          <p:cNvSpPr>
            <a:spLocks noGrp="1"/>
          </p:cNvSpPr>
          <p:nvPr>
            <p:ph type="ctrTitle"/>
          </p:nvPr>
        </p:nvSpPr>
        <p:spPr>
          <a:xfrm>
            <a:off x="3333746" y="-180750"/>
            <a:ext cx="5782716" cy="1002618"/>
          </a:xfrm>
          <a:noFill/>
        </p:spPr>
        <p:txBody>
          <a:bodyPr anchor="ctr">
            <a:normAutofit/>
          </a:bodyPr>
          <a:lstStyle/>
          <a:p>
            <a:r>
              <a:rPr lang="en-US" sz="3600" dirty="0">
                <a:solidFill>
                  <a:srgbClr val="000000"/>
                </a:solidFill>
                <a:latin typeface="Segoe UI" panose="020B0502040204020203" pitchFamily="34" charset="0"/>
              </a:rPr>
              <a:t>Python Syntax</a:t>
            </a:r>
            <a:endParaRPr lang="en-US" sz="3600" b="0" i="0" dirty="0">
              <a:solidFill>
                <a:srgbClr val="000000"/>
              </a:solidFill>
              <a:effectLst/>
              <a:latin typeface="Segoe UI" panose="020B0502040204020203" pitchFamily="34"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2">
            <a:extLst>
              <a:ext uri="{FF2B5EF4-FFF2-40B4-BE49-F238E27FC236}">
                <a16:creationId xmlns:a16="http://schemas.microsoft.com/office/drawing/2014/main" id="{D34F4350-EB28-023B-716C-4EF2552C8B13}"/>
              </a:ext>
            </a:extLst>
          </p:cNvPr>
          <p:cNvSpPr txBox="1">
            <a:spLocks/>
          </p:cNvSpPr>
          <p:nvPr/>
        </p:nvSpPr>
        <p:spPr>
          <a:xfrm>
            <a:off x="623295" y="968945"/>
            <a:ext cx="11196402" cy="5651124"/>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Python has commenting capability for the purpose of in-code documentation.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Comments start with a #, and Python will render the rest of the line as a comment:</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Comments in 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#This is a comment.</a:t>
            </a:r>
            <a:br>
              <a:rPr kumimoji="0" lang="en-US" altLang="en-US" sz="1600" b="0" i="0" u="none" strike="noStrike" cap="none" normalizeH="0" baseline="0" dirty="0">
                <a:ln>
                  <a:noFill/>
                </a:ln>
                <a:solidFill>
                  <a:srgbClr val="008000"/>
                </a:solidFill>
                <a:effectLst/>
                <a:latin typeface="Consolas" panose="020B0609020204030204" pitchFamily="49" charset="0"/>
              </a:rPr>
            </a:br>
            <a:r>
              <a:rPr kumimoji="0" lang="en-US" altLang="en-US" sz="1600" b="0" i="0" u="none" strike="noStrike" cap="none" normalizeH="0" baseline="0" dirty="0">
                <a:ln>
                  <a:noFill/>
                </a:ln>
                <a:solidFill>
                  <a:srgbClr val="0000CD"/>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52A2A"/>
                </a:solidFill>
                <a:effectLst/>
                <a:latin typeface="Consolas" panose="020B0609020204030204" pitchFamily="49" charset="0"/>
              </a:rPr>
              <a:t>"Hello, World!"</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870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9B2612-AF2A-3BE7-246F-D470B93F6397}"/>
              </a:ext>
            </a:extLst>
          </p:cNvPr>
          <p:cNvSpPr>
            <a:spLocks noGrp="1"/>
          </p:cNvSpPr>
          <p:nvPr>
            <p:ph type="subTitle" idx="1"/>
          </p:nvPr>
        </p:nvSpPr>
        <p:spPr>
          <a:xfrm>
            <a:off x="497799" y="571763"/>
            <a:ext cx="11196402" cy="401788"/>
          </a:xfrm>
          <a:noFill/>
        </p:spPr>
        <p:txBody>
          <a:bodyPr>
            <a:normAutofit/>
          </a:bodyPr>
          <a:lstStyle/>
          <a:p>
            <a:r>
              <a:rPr lang="en-US" sz="2000" dirty="0">
                <a:solidFill>
                  <a:srgbClr val="000000"/>
                </a:solidFill>
                <a:latin typeface="Segoe UI" panose="020B0502040204020203" pitchFamily="34" charset="0"/>
              </a:rPr>
              <a:t>Uses</a:t>
            </a:r>
            <a:endParaRPr lang="en-US" sz="2000" b="0" i="0" dirty="0">
              <a:solidFill>
                <a:srgbClr val="000000"/>
              </a:solidFill>
              <a:effectLst/>
              <a:latin typeface="Segoe UI" panose="020B0502040204020203" pitchFamily="34" charset="0"/>
            </a:endParaRPr>
          </a:p>
        </p:txBody>
      </p:sp>
      <p:sp>
        <p:nvSpPr>
          <p:cNvPr id="2" name="Title 1">
            <a:extLst>
              <a:ext uri="{FF2B5EF4-FFF2-40B4-BE49-F238E27FC236}">
                <a16:creationId xmlns:a16="http://schemas.microsoft.com/office/drawing/2014/main" id="{3FA1CC7D-EF35-4ADF-3C12-DCC3951C3CF7}"/>
              </a:ext>
            </a:extLst>
          </p:cNvPr>
          <p:cNvSpPr>
            <a:spLocks noGrp="1"/>
          </p:cNvSpPr>
          <p:nvPr>
            <p:ph type="ctrTitle"/>
          </p:nvPr>
        </p:nvSpPr>
        <p:spPr>
          <a:xfrm>
            <a:off x="3330138" y="-26166"/>
            <a:ext cx="5782716" cy="624095"/>
          </a:xfrm>
          <a:noFill/>
        </p:spPr>
        <p:txBody>
          <a:bodyPr anchor="ctr">
            <a:normAutofit/>
          </a:bodyPr>
          <a:lstStyle/>
          <a:p>
            <a:r>
              <a:rPr lang="en-GB" sz="3600" dirty="0">
                <a:solidFill>
                  <a:srgbClr val="080808"/>
                </a:solidFill>
              </a:rPr>
              <a:t>Python Comments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2">
            <a:extLst>
              <a:ext uri="{FF2B5EF4-FFF2-40B4-BE49-F238E27FC236}">
                <a16:creationId xmlns:a16="http://schemas.microsoft.com/office/drawing/2014/main" id="{D34F4350-EB28-023B-716C-4EF2552C8B13}"/>
              </a:ext>
            </a:extLst>
          </p:cNvPr>
          <p:cNvSpPr txBox="1">
            <a:spLocks/>
          </p:cNvSpPr>
          <p:nvPr/>
        </p:nvSpPr>
        <p:spPr>
          <a:xfrm>
            <a:off x="623295" y="965822"/>
            <a:ext cx="11196402" cy="5651124"/>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0" i="0">
                <a:solidFill>
                  <a:srgbClr val="000000"/>
                </a:solidFill>
                <a:effectLst/>
                <a:latin typeface="Verdana" panose="020B0604030504040204" pitchFamily="34" charset="0"/>
              </a:rPr>
              <a:t>Comments can be used to explain Python code.</a:t>
            </a:r>
          </a:p>
          <a:p>
            <a:pPr algn="l"/>
            <a:r>
              <a:rPr lang="en-US" sz="1600" b="0" i="0">
                <a:solidFill>
                  <a:srgbClr val="000000"/>
                </a:solidFill>
                <a:effectLst/>
                <a:latin typeface="Verdana" panose="020B0604030504040204" pitchFamily="34" charset="0"/>
              </a:rPr>
              <a:t>Comments can be used to make the code more readable.</a:t>
            </a:r>
          </a:p>
          <a:p>
            <a:pPr algn="l"/>
            <a:r>
              <a:rPr lang="en-US" sz="1600" b="0" i="0">
                <a:solidFill>
                  <a:srgbClr val="000000"/>
                </a:solidFill>
                <a:effectLst/>
                <a:latin typeface="Verdana" panose="020B0604030504040204" pitchFamily="34" charset="0"/>
              </a:rPr>
              <a:t>Comments can be used to prevent execution when testing code.</a:t>
            </a:r>
          </a:p>
        </p:txBody>
      </p:sp>
    </p:spTree>
    <p:extLst>
      <p:ext uri="{BB962C8B-B14F-4D97-AF65-F5344CB8AC3E}">
        <p14:creationId xmlns:p14="http://schemas.microsoft.com/office/powerpoint/2010/main" val="3048387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9B2612-AF2A-3BE7-246F-D470B93F6397}"/>
              </a:ext>
            </a:extLst>
          </p:cNvPr>
          <p:cNvSpPr>
            <a:spLocks noGrp="1"/>
          </p:cNvSpPr>
          <p:nvPr>
            <p:ph type="subTitle" idx="1"/>
          </p:nvPr>
        </p:nvSpPr>
        <p:spPr>
          <a:xfrm>
            <a:off x="497799" y="571763"/>
            <a:ext cx="11196402" cy="401788"/>
          </a:xfrm>
          <a:noFill/>
        </p:spPr>
        <p:txBody>
          <a:bodyPr>
            <a:normAutofit/>
          </a:bodyPr>
          <a:lstStyle/>
          <a:p>
            <a:r>
              <a:rPr lang="en-GB" sz="1600" b="0" i="0" dirty="0">
                <a:solidFill>
                  <a:srgbClr val="000000"/>
                </a:solidFill>
                <a:effectLst/>
                <a:latin typeface="Segoe UI" panose="020B0502040204020203" pitchFamily="34" charset="0"/>
              </a:rPr>
              <a:t>Creating a Comment</a:t>
            </a:r>
          </a:p>
        </p:txBody>
      </p:sp>
      <p:sp>
        <p:nvSpPr>
          <p:cNvPr id="2" name="Title 1">
            <a:extLst>
              <a:ext uri="{FF2B5EF4-FFF2-40B4-BE49-F238E27FC236}">
                <a16:creationId xmlns:a16="http://schemas.microsoft.com/office/drawing/2014/main" id="{3FA1CC7D-EF35-4ADF-3C12-DCC3951C3CF7}"/>
              </a:ext>
            </a:extLst>
          </p:cNvPr>
          <p:cNvSpPr>
            <a:spLocks noGrp="1"/>
          </p:cNvSpPr>
          <p:nvPr>
            <p:ph type="ctrTitle"/>
          </p:nvPr>
        </p:nvSpPr>
        <p:spPr>
          <a:xfrm>
            <a:off x="3330138" y="-26166"/>
            <a:ext cx="5782716" cy="624095"/>
          </a:xfrm>
          <a:noFill/>
        </p:spPr>
        <p:txBody>
          <a:bodyPr anchor="ctr">
            <a:normAutofit/>
          </a:bodyPr>
          <a:lstStyle/>
          <a:p>
            <a:r>
              <a:rPr lang="en-GB" sz="3600" dirty="0">
                <a:solidFill>
                  <a:srgbClr val="080808"/>
                </a:solidFill>
              </a:rPr>
              <a:t>Python Comments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2">
            <a:extLst>
              <a:ext uri="{FF2B5EF4-FFF2-40B4-BE49-F238E27FC236}">
                <a16:creationId xmlns:a16="http://schemas.microsoft.com/office/drawing/2014/main" id="{D34F4350-EB28-023B-716C-4EF2552C8B13}"/>
              </a:ext>
            </a:extLst>
          </p:cNvPr>
          <p:cNvSpPr txBox="1">
            <a:spLocks/>
          </p:cNvSpPr>
          <p:nvPr/>
        </p:nvSpPr>
        <p:spPr>
          <a:xfrm>
            <a:off x="623295" y="965822"/>
            <a:ext cx="11196402" cy="5651124"/>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Verdana" panose="020B0604030504040204" pitchFamily="34" charset="0"/>
              </a:rPr>
              <a:t>Comments starts with a </a:t>
            </a:r>
            <a:r>
              <a:rPr kumimoji="0" lang="en-US" altLang="en-US" sz="1050" b="0" i="0" u="none" strike="noStrike" cap="none" normalizeH="0" baseline="0" dirty="0">
                <a:ln>
                  <a:noFill/>
                </a:ln>
                <a:solidFill>
                  <a:srgbClr val="DC143C"/>
                </a:solidFill>
                <a:effectLst/>
                <a:latin typeface="Consolas" panose="020B0609020204030204" pitchFamily="49" charset="0"/>
              </a:rPr>
              <a:t>#</a:t>
            </a:r>
            <a:r>
              <a:rPr kumimoji="0" lang="en-US" altLang="en-US" sz="1050" b="0" i="0" u="none" strike="noStrike" cap="none" normalizeH="0" baseline="0" dirty="0">
                <a:ln>
                  <a:noFill/>
                </a:ln>
                <a:solidFill>
                  <a:srgbClr val="000000"/>
                </a:solidFill>
                <a:effectLst/>
                <a:latin typeface="Verdana" panose="020B0604030504040204" pitchFamily="34" charset="0"/>
              </a:rPr>
              <a:t>, and Python will ignore them:</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8000"/>
                </a:solidFill>
                <a:effectLst/>
                <a:latin typeface="Consolas" panose="020B0609020204030204" pitchFamily="49" charset="0"/>
              </a:rPr>
              <a:t>#This is a comment</a:t>
            </a:r>
            <a:br>
              <a:rPr kumimoji="0" lang="en-US" altLang="en-US" sz="1050" b="0" i="0" u="none" strike="noStrike" cap="none" normalizeH="0" baseline="0" dirty="0">
                <a:ln>
                  <a:noFill/>
                </a:ln>
                <a:solidFill>
                  <a:srgbClr val="008000"/>
                </a:solidFill>
                <a:effectLst/>
                <a:latin typeface="Consolas" panose="020B0609020204030204" pitchFamily="49" charset="0"/>
              </a:rPr>
            </a:br>
            <a:r>
              <a:rPr kumimoji="0" lang="en-US" altLang="en-US" sz="1050" b="0" i="0" u="none" strike="noStrike" cap="none" normalizeH="0" baseline="0" dirty="0">
                <a:ln>
                  <a:noFill/>
                </a:ln>
                <a:solidFill>
                  <a:srgbClr val="0000CD"/>
                </a:solidFill>
                <a:effectLst/>
                <a:latin typeface="Consolas" panose="020B0609020204030204" pitchFamily="49" charset="0"/>
              </a:rPr>
              <a:t>print</a:t>
            </a:r>
            <a:r>
              <a:rPr kumimoji="0" lang="en-US" altLang="en-US" sz="1050" b="0" i="0" u="none" strike="noStrike" cap="none" normalizeH="0" baseline="0" dirty="0">
                <a:ln>
                  <a:noFill/>
                </a:ln>
                <a:solidFill>
                  <a:srgbClr val="000000"/>
                </a:solidFill>
                <a:effectLst/>
                <a:latin typeface="Consolas" panose="020B0609020204030204" pitchFamily="49" charset="0"/>
              </a:rPr>
              <a:t>(</a:t>
            </a:r>
            <a:r>
              <a:rPr kumimoji="0" lang="en-US" altLang="en-US" sz="1050" b="0" i="0" u="none" strike="noStrike" cap="none" normalizeH="0" baseline="0" dirty="0">
                <a:ln>
                  <a:noFill/>
                </a:ln>
                <a:solidFill>
                  <a:srgbClr val="A52A2A"/>
                </a:solidFill>
                <a:effectLst/>
                <a:latin typeface="Consolas" panose="020B0609020204030204" pitchFamily="49" charset="0"/>
              </a:rPr>
              <a:t>"Hello, World!"</a:t>
            </a:r>
            <a:r>
              <a:rPr kumimoji="0" lang="en-US" altLang="en-US" sz="105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Consolas" panose="020B0609020204030204" pitchFamily="49" charset="0"/>
            </a:endParaRPr>
          </a:p>
          <a:p>
            <a:pPr algn="l"/>
            <a:r>
              <a:rPr lang="en-US" sz="1200" b="0" i="0" dirty="0">
                <a:solidFill>
                  <a:srgbClr val="000000"/>
                </a:solidFill>
                <a:effectLst/>
                <a:latin typeface="Verdana" panose="020B0604030504040204" pitchFamily="34" charset="0"/>
              </a:rPr>
              <a:t>Comments can be placed at the end of a line, and Python will ignore the rest of the line:</a:t>
            </a:r>
          </a:p>
          <a:p>
            <a:pPr algn="l"/>
            <a:r>
              <a:rPr lang="en-US" sz="1200" b="0" i="0" dirty="0">
                <a:solidFill>
                  <a:srgbClr val="000000"/>
                </a:solidFill>
                <a:effectLst/>
                <a:latin typeface="Segoe UI" panose="020B0502040204020203" pitchFamily="34" charset="0"/>
              </a:rPr>
              <a:t>Example</a:t>
            </a:r>
          </a:p>
          <a:p>
            <a:pPr algn="l"/>
            <a:r>
              <a:rPr lang="en-US" sz="1200" b="0" i="0" dirty="0">
                <a:solidFill>
                  <a:srgbClr val="0000CD"/>
                </a:solidFill>
                <a:effectLst/>
                <a:latin typeface="Consolas" panose="020B0609020204030204" pitchFamily="49" charset="0"/>
              </a:rPr>
              <a:t>print</a:t>
            </a:r>
            <a:r>
              <a:rPr lang="en-US" sz="1200" b="0" i="0" dirty="0">
                <a:solidFill>
                  <a:srgbClr val="000000"/>
                </a:solidFill>
                <a:effectLst/>
                <a:latin typeface="Consolas" panose="020B0609020204030204" pitchFamily="49" charset="0"/>
              </a:rPr>
              <a:t>(</a:t>
            </a:r>
            <a:r>
              <a:rPr lang="en-US" sz="1200" b="0" i="0" dirty="0">
                <a:solidFill>
                  <a:srgbClr val="A52A2A"/>
                </a:solidFill>
                <a:effectLst/>
                <a:latin typeface="Consolas" panose="020B0609020204030204" pitchFamily="49" charset="0"/>
              </a:rPr>
              <a:t>"Hello, World!"</a:t>
            </a:r>
            <a:r>
              <a:rPr lang="en-US" sz="1200" b="0" i="0" dirty="0">
                <a:solidFill>
                  <a:srgbClr val="000000"/>
                </a:solidFill>
                <a:effectLst/>
                <a:latin typeface="Consolas" panose="020B0609020204030204" pitchFamily="49" charset="0"/>
              </a:rPr>
              <a:t>) </a:t>
            </a:r>
            <a:r>
              <a:rPr lang="en-US" sz="1200" b="0" i="0" dirty="0">
                <a:solidFill>
                  <a:srgbClr val="008000"/>
                </a:solidFill>
                <a:effectLst/>
                <a:latin typeface="Consolas" panose="020B0609020204030204" pitchFamily="49" charset="0"/>
              </a:rPr>
              <a:t>#This is a comment</a:t>
            </a:r>
            <a:endParaRPr lang="en-US" sz="1200" b="0" i="0" dirty="0">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rgbClr val="000000"/>
              </a:solidFill>
              <a:effectLst/>
              <a:latin typeface="Consolas" panose="020B0609020204030204" pitchFamily="49" charset="0"/>
            </a:endParaRPr>
          </a:p>
          <a:p>
            <a:pPr algn="l"/>
            <a:r>
              <a:rPr lang="en-US" sz="1200" b="0" i="0" dirty="0">
                <a:solidFill>
                  <a:srgbClr val="000000"/>
                </a:solidFill>
                <a:effectLst/>
                <a:latin typeface="Verdana" panose="020B0604030504040204" pitchFamily="34" charset="0"/>
              </a:rPr>
              <a:t>A comment does not have to be text that explains the code, it can also be used to prevent Python from executing code:</a:t>
            </a:r>
          </a:p>
          <a:p>
            <a:pPr algn="l"/>
            <a:r>
              <a:rPr lang="en-US" sz="1200" b="0" i="0" dirty="0">
                <a:solidFill>
                  <a:srgbClr val="000000"/>
                </a:solidFill>
                <a:effectLst/>
                <a:latin typeface="Segoe UI" panose="020B0502040204020203" pitchFamily="34" charset="0"/>
              </a:rPr>
              <a:t>Example</a:t>
            </a:r>
          </a:p>
          <a:p>
            <a:pPr algn="l"/>
            <a:r>
              <a:rPr lang="en-US" sz="1200" b="0" i="0" dirty="0">
                <a:solidFill>
                  <a:srgbClr val="008000"/>
                </a:solidFill>
                <a:effectLst/>
                <a:latin typeface="Consolas" panose="020B0609020204030204" pitchFamily="49" charset="0"/>
              </a:rPr>
              <a:t>#print("Hello, World!")</a:t>
            </a:r>
            <a:br>
              <a:rPr lang="en-US" sz="1200" b="0" i="0" dirty="0">
                <a:solidFill>
                  <a:srgbClr val="008000"/>
                </a:solidFill>
                <a:effectLst/>
                <a:latin typeface="Consolas" panose="020B0609020204030204" pitchFamily="49" charset="0"/>
              </a:rPr>
            </a:br>
            <a:r>
              <a:rPr lang="en-US" sz="1200" b="0" i="0" dirty="0">
                <a:solidFill>
                  <a:srgbClr val="0000CD"/>
                </a:solidFill>
                <a:effectLst/>
                <a:latin typeface="Consolas" panose="020B0609020204030204" pitchFamily="49" charset="0"/>
              </a:rPr>
              <a:t>print</a:t>
            </a:r>
            <a:r>
              <a:rPr lang="en-US" sz="1200" b="0" i="0" dirty="0">
                <a:solidFill>
                  <a:srgbClr val="000000"/>
                </a:solidFill>
                <a:effectLst/>
                <a:latin typeface="Consolas" panose="020B0609020204030204" pitchFamily="49" charset="0"/>
              </a:rPr>
              <a:t>(</a:t>
            </a:r>
            <a:r>
              <a:rPr lang="en-US" sz="1200" b="0" i="0" dirty="0">
                <a:solidFill>
                  <a:srgbClr val="A52A2A"/>
                </a:solidFill>
                <a:effectLst/>
                <a:latin typeface="Consolas" panose="020B0609020204030204" pitchFamily="49" charset="0"/>
              </a:rPr>
              <a:t>"Cheers, Mate!"</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836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9B2612-AF2A-3BE7-246F-D470B93F6397}"/>
              </a:ext>
            </a:extLst>
          </p:cNvPr>
          <p:cNvSpPr>
            <a:spLocks noGrp="1"/>
          </p:cNvSpPr>
          <p:nvPr>
            <p:ph type="subTitle" idx="1"/>
          </p:nvPr>
        </p:nvSpPr>
        <p:spPr>
          <a:xfrm>
            <a:off x="497799" y="571763"/>
            <a:ext cx="11196402" cy="401788"/>
          </a:xfrm>
          <a:noFill/>
        </p:spPr>
        <p:txBody>
          <a:bodyPr>
            <a:normAutofit/>
          </a:bodyPr>
          <a:lstStyle/>
          <a:p>
            <a:r>
              <a:rPr lang="en-GB" sz="1600" b="0" i="0" dirty="0">
                <a:solidFill>
                  <a:srgbClr val="000000"/>
                </a:solidFill>
                <a:effectLst/>
                <a:latin typeface="Segoe UI" panose="020B0502040204020203" pitchFamily="34" charset="0"/>
              </a:rPr>
              <a:t>Multiline Comments</a:t>
            </a:r>
          </a:p>
        </p:txBody>
      </p:sp>
      <p:sp>
        <p:nvSpPr>
          <p:cNvPr id="2" name="Title 1">
            <a:extLst>
              <a:ext uri="{FF2B5EF4-FFF2-40B4-BE49-F238E27FC236}">
                <a16:creationId xmlns:a16="http://schemas.microsoft.com/office/drawing/2014/main" id="{3FA1CC7D-EF35-4ADF-3C12-DCC3951C3CF7}"/>
              </a:ext>
            </a:extLst>
          </p:cNvPr>
          <p:cNvSpPr>
            <a:spLocks noGrp="1"/>
          </p:cNvSpPr>
          <p:nvPr>
            <p:ph type="ctrTitle"/>
          </p:nvPr>
        </p:nvSpPr>
        <p:spPr>
          <a:xfrm>
            <a:off x="3330138" y="-26166"/>
            <a:ext cx="5782716" cy="624095"/>
          </a:xfrm>
          <a:noFill/>
        </p:spPr>
        <p:txBody>
          <a:bodyPr anchor="ctr">
            <a:normAutofit/>
          </a:bodyPr>
          <a:lstStyle/>
          <a:p>
            <a:r>
              <a:rPr lang="en-GB" sz="3600" dirty="0">
                <a:solidFill>
                  <a:srgbClr val="080808"/>
                </a:solidFill>
              </a:rPr>
              <a:t>Python Comments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2">
            <a:extLst>
              <a:ext uri="{FF2B5EF4-FFF2-40B4-BE49-F238E27FC236}">
                <a16:creationId xmlns:a16="http://schemas.microsoft.com/office/drawing/2014/main" id="{D34F4350-EB28-023B-716C-4EF2552C8B13}"/>
              </a:ext>
            </a:extLst>
          </p:cNvPr>
          <p:cNvSpPr txBox="1">
            <a:spLocks/>
          </p:cNvSpPr>
          <p:nvPr/>
        </p:nvSpPr>
        <p:spPr>
          <a:xfrm>
            <a:off x="623295" y="965822"/>
            <a:ext cx="11196402" cy="5651124"/>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Python does not really have a syntax for multiline comments.</a:t>
            </a:r>
            <a:endPar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To add a multiline comment, you could insert a </a:t>
            </a:r>
            <a:r>
              <a:rPr kumimoji="0" lang="en-US" altLang="en-US" sz="1200" b="0" i="0" u="none" strike="noStrike" cap="none" normalizeH="0" baseline="0" dirty="0">
                <a:ln>
                  <a:noFill/>
                </a:ln>
                <a:solidFill>
                  <a:srgbClr val="DC143C"/>
                </a:solidFill>
                <a:effectLst/>
                <a:latin typeface="Segoe UI" panose="020B0502040204020203" pitchFamily="34" charset="0"/>
                <a:cs typeface="Segoe UI" panose="020B0502040204020203" pitchFamily="34" charset="0"/>
              </a:rPr>
              <a:t>#</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 for each line:</a:t>
            </a:r>
            <a:endParaRPr kumimoji="0" lang="en-US" altLang="en-US" sz="12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8000"/>
                </a:solidFill>
                <a:effectLst/>
                <a:latin typeface="Segoe UI" panose="020B0502040204020203" pitchFamily="34" charset="0"/>
                <a:cs typeface="Segoe UI" panose="020B0502040204020203" pitchFamily="34" charset="0"/>
              </a:rPr>
              <a:t>#This is a comment</a:t>
            </a:r>
            <a:br>
              <a:rPr kumimoji="0" lang="en-US" altLang="en-US" sz="1200" b="0" i="0" u="none" strike="noStrike" cap="none" normalizeH="0" baseline="0" dirty="0">
                <a:ln>
                  <a:noFill/>
                </a:ln>
                <a:solidFill>
                  <a:srgbClr val="008000"/>
                </a:solidFill>
                <a:effectLst/>
                <a:latin typeface="Segoe UI" panose="020B0502040204020203" pitchFamily="34" charset="0"/>
                <a:cs typeface="Segoe UI" panose="020B0502040204020203" pitchFamily="34" charset="0"/>
              </a:rPr>
            </a:br>
            <a:r>
              <a:rPr kumimoji="0" lang="en-US" altLang="en-US" sz="1200" b="0" i="0" u="none" strike="noStrike" cap="none" normalizeH="0" baseline="0" dirty="0">
                <a:ln>
                  <a:noFill/>
                </a:ln>
                <a:solidFill>
                  <a:srgbClr val="008000"/>
                </a:solidFill>
                <a:effectLst/>
                <a:latin typeface="Segoe UI" panose="020B0502040204020203" pitchFamily="34" charset="0"/>
                <a:cs typeface="Segoe UI" panose="020B0502040204020203" pitchFamily="34" charset="0"/>
              </a:rPr>
              <a:t>#written in</a:t>
            </a:r>
            <a:br>
              <a:rPr kumimoji="0" lang="en-US" altLang="en-US" sz="1200" b="0" i="0" u="none" strike="noStrike" cap="none" normalizeH="0" baseline="0" dirty="0">
                <a:ln>
                  <a:noFill/>
                </a:ln>
                <a:solidFill>
                  <a:srgbClr val="008000"/>
                </a:solidFill>
                <a:effectLst/>
                <a:latin typeface="Segoe UI" panose="020B0502040204020203" pitchFamily="34" charset="0"/>
                <a:cs typeface="Segoe UI" panose="020B0502040204020203" pitchFamily="34" charset="0"/>
              </a:rPr>
            </a:br>
            <a:r>
              <a:rPr kumimoji="0" lang="en-US" altLang="en-US" sz="1200" b="0" i="0" u="none" strike="noStrike" cap="none" normalizeH="0" baseline="0" dirty="0">
                <a:ln>
                  <a:noFill/>
                </a:ln>
                <a:solidFill>
                  <a:srgbClr val="008000"/>
                </a:solidFill>
                <a:effectLst/>
                <a:latin typeface="Segoe UI" panose="020B0502040204020203" pitchFamily="34" charset="0"/>
                <a:cs typeface="Segoe UI" panose="020B0502040204020203" pitchFamily="34" charset="0"/>
              </a:rPr>
              <a:t>#more than just one line</a:t>
            </a:r>
            <a:br>
              <a:rPr kumimoji="0" lang="en-US" altLang="en-US" sz="1200" b="0" i="0" u="none" strike="noStrike" cap="none" normalizeH="0" baseline="0" dirty="0">
                <a:ln>
                  <a:noFill/>
                </a:ln>
                <a:solidFill>
                  <a:srgbClr val="008000"/>
                </a:solidFill>
                <a:effectLst/>
                <a:latin typeface="Segoe UI" panose="020B0502040204020203" pitchFamily="34" charset="0"/>
                <a:cs typeface="Segoe UI" panose="020B0502040204020203" pitchFamily="34" charset="0"/>
              </a:rPr>
            </a:br>
            <a:r>
              <a:rPr kumimoji="0" lang="en-US" altLang="en-US" sz="1200" b="0" i="0" u="none" strike="noStrike" cap="none" normalizeH="0" baseline="0" dirty="0">
                <a:ln>
                  <a:noFill/>
                </a:ln>
                <a:solidFill>
                  <a:srgbClr val="0000CD"/>
                </a:solidFill>
                <a:effectLst/>
                <a:latin typeface="Segoe UI" panose="020B0502040204020203" pitchFamily="34" charset="0"/>
                <a:cs typeface="Segoe UI" panose="020B0502040204020203" pitchFamily="34" charset="0"/>
              </a:rPr>
              <a:t>print</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r>
              <a:rPr kumimoji="0" lang="en-US" altLang="en-US" sz="1200" b="0" i="0" u="none" strike="noStrike" cap="none" normalizeH="0" baseline="0" dirty="0">
                <a:ln>
                  <a:noFill/>
                </a:ln>
                <a:solidFill>
                  <a:srgbClr val="A52A2A"/>
                </a:solidFill>
                <a:effectLst/>
                <a:latin typeface="Segoe UI" panose="020B0502040204020203" pitchFamily="34" charset="0"/>
                <a:cs typeface="Segoe UI" panose="020B0502040204020203" pitchFamily="34" charset="0"/>
              </a:rPr>
              <a:t>"Hello, World!"</a:t>
            </a:r>
            <a:r>
              <a:rPr kumimoji="0" lang="en-US" altLang="en-US" sz="1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Segoe UI" panose="020B0502040204020203" pitchFamily="34" charset="0"/>
              <a:cs typeface="Segoe UI" panose="020B0502040204020203" pitchFamily="34" charset="0"/>
            </a:endParaRPr>
          </a:p>
          <a:p>
            <a:pPr algn="l"/>
            <a:r>
              <a:rPr lang="en-US" sz="1200" b="0" i="0" dirty="0">
                <a:solidFill>
                  <a:srgbClr val="000000"/>
                </a:solidFill>
                <a:effectLst/>
                <a:latin typeface="Segoe UI" panose="020B0502040204020203" pitchFamily="34" charset="0"/>
                <a:cs typeface="Segoe UI" panose="020B0502040204020203" pitchFamily="34" charset="0"/>
              </a:rPr>
              <a:t>Or, not quite as intended, you can use a multiline string.</a:t>
            </a:r>
          </a:p>
          <a:p>
            <a:pPr algn="l"/>
            <a:r>
              <a:rPr lang="en-US" sz="1200" b="0" i="0" dirty="0">
                <a:solidFill>
                  <a:srgbClr val="000000"/>
                </a:solidFill>
                <a:effectLst/>
                <a:latin typeface="Segoe UI" panose="020B0502040204020203" pitchFamily="34" charset="0"/>
                <a:cs typeface="Segoe UI" panose="020B0502040204020203" pitchFamily="34" charset="0"/>
              </a:rPr>
              <a:t>Since Python will ignore string literals that are not assigned to a variable, you can add a multiline string (triple quotes) in your code, and place your comment inside it:</a:t>
            </a:r>
          </a:p>
          <a:p>
            <a:pPr algn="l">
              <a:lnSpc>
                <a:spcPct val="150000"/>
              </a:lnSpc>
            </a:pPr>
            <a:r>
              <a:rPr lang="en-US" sz="1400" b="1" i="0" dirty="0">
                <a:solidFill>
                  <a:srgbClr val="000000"/>
                </a:solidFill>
                <a:effectLst/>
                <a:latin typeface="Segoe UI" panose="020B0502040204020203" pitchFamily="34" charset="0"/>
                <a:cs typeface="Segoe UI" panose="020B0502040204020203" pitchFamily="34" charset="0"/>
              </a:rPr>
              <a:t>Example</a:t>
            </a:r>
          </a:p>
          <a:p>
            <a:pPr algn="l"/>
            <a:r>
              <a:rPr lang="en-US" sz="1200" b="0" i="0" dirty="0">
                <a:solidFill>
                  <a:srgbClr val="A52A2A"/>
                </a:solidFill>
                <a:effectLst/>
                <a:latin typeface="Segoe UI" panose="020B0502040204020203" pitchFamily="34" charset="0"/>
                <a:cs typeface="Segoe UI" panose="020B0502040204020203" pitchFamily="34" charset="0"/>
              </a:rPr>
              <a:t>"""</a:t>
            </a:r>
            <a:br>
              <a:rPr lang="en-US" sz="1200" b="0" i="0" dirty="0">
                <a:solidFill>
                  <a:srgbClr val="A52A2A"/>
                </a:solidFill>
                <a:effectLst/>
                <a:latin typeface="Segoe UI" panose="020B0502040204020203" pitchFamily="34" charset="0"/>
                <a:cs typeface="Segoe UI" panose="020B0502040204020203" pitchFamily="34" charset="0"/>
              </a:rPr>
            </a:br>
            <a:r>
              <a:rPr lang="en-US" sz="1200" b="0" i="0" dirty="0">
                <a:solidFill>
                  <a:srgbClr val="A52A2A"/>
                </a:solidFill>
                <a:effectLst/>
                <a:latin typeface="Segoe UI" panose="020B0502040204020203" pitchFamily="34" charset="0"/>
                <a:cs typeface="Segoe UI" panose="020B0502040204020203" pitchFamily="34" charset="0"/>
              </a:rPr>
              <a:t>This is a comment</a:t>
            </a:r>
            <a:br>
              <a:rPr lang="en-US" sz="1200" b="0" i="0" dirty="0">
                <a:solidFill>
                  <a:srgbClr val="A52A2A"/>
                </a:solidFill>
                <a:effectLst/>
                <a:latin typeface="Segoe UI" panose="020B0502040204020203" pitchFamily="34" charset="0"/>
                <a:cs typeface="Segoe UI" panose="020B0502040204020203" pitchFamily="34" charset="0"/>
              </a:rPr>
            </a:br>
            <a:r>
              <a:rPr lang="en-US" sz="1200" b="0" i="0" dirty="0">
                <a:solidFill>
                  <a:srgbClr val="A52A2A"/>
                </a:solidFill>
                <a:effectLst/>
                <a:latin typeface="Segoe UI" panose="020B0502040204020203" pitchFamily="34" charset="0"/>
                <a:cs typeface="Segoe UI" panose="020B0502040204020203" pitchFamily="34" charset="0"/>
              </a:rPr>
              <a:t>written in</a:t>
            </a:r>
            <a:br>
              <a:rPr lang="en-US" sz="1200" b="0" i="0" dirty="0">
                <a:solidFill>
                  <a:srgbClr val="A52A2A"/>
                </a:solidFill>
                <a:effectLst/>
                <a:latin typeface="Segoe UI" panose="020B0502040204020203" pitchFamily="34" charset="0"/>
                <a:cs typeface="Segoe UI" panose="020B0502040204020203" pitchFamily="34" charset="0"/>
              </a:rPr>
            </a:br>
            <a:r>
              <a:rPr lang="en-US" sz="1200" b="0" i="0" dirty="0">
                <a:solidFill>
                  <a:srgbClr val="A52A2A"/>
                </a:solidFill>
                <a:effectLst/>
                <a:latin typeface="Segoe UI" panose="020B0502040204020203" pitchFamily="34" charset="0"/>
                <a:cs typeface="Segoe UI" panose="020B0502040204020203" pitchFamily="34" charset="0"/>
              </a:rPr>
              <a:t>more than just one line</a:t>
            </a:r>
            <a:br>
              <a:rPr lang="en-US" sz="1200" b="0" i="0" dirty="0">
                <a:solidFill>
                  <a:srgbClr val="A52A2A"/>
                </a:solidFill>
                <a:effectLst/>
                <a:latin typeface="Segoe UI" panose="020B0502040204020203" pitchFamily="34" charset="0"/>
                <a:cs typeface="Segoe UI" panose="020B0502040204020203" pitchFamily="34" charset="0"/>
              </a:rPr>
            </a:br>
            <a:r>
              <a:rPr lang="en-US" sz="1200" b="0" i="0" dirty="0">
                <a:solidFill>
                  <a:srgbClr val="A52A2A"/>
                </a:solidFill>
                <a:effectLst/>
                <a:latin typeface="Segoe UI" panose="020B0502040204020203" pitchFamily="34" charset="0"/>
                <a:cs typeface="Segoe UI" panose="020B0502040204020203" pitchFamily="34" charset="0"/>
              </a:rPr>
              <a:t>"""</a:t>
            </a:r>
            <a:br>
              <a:rPr lang="en-US" sz="1200" b="0" i="0" dirty="0">
                <a:solidFill>
                  <a:srgbClr val="000000"/>
                </a:solidFill>
                <a:effectLst/>
                <a:latin typeface="Segoe UI" panose="020B0502040204020203" pitchFamily="34" charset="0"/>
                <a:cs typeface="Segoe UI" panose="020B0502040204020203" pitchFamily="34" charset="0"/>
              </a:rPr>
            </a:br>
            <a:r>
              <a:rPr lang="en-US" sz="1200" b="0" i="0" dirty="0">
                <a:solidFill>
                  <a:srgbClr val="0000CD"/>
                </a:solidFill>
                <a:effectLst/>
                <a:latin typeface="Segoe UI" panose="020B0502040204020203" pitchFamily="34" charset="0"/>
                <a:cs typeface="Segoe UI" panose="020B0502040204020203" pitchFamily="34" charset="0"/>
              </a:rPr>
              <a:t>print</a:t>
            </a:r>
            <a:r>
              <a:rPr lang="en-US" sz="1200" b="0" i="0" dirty="0">
                <a:solidFill>
                  <a:srgbClr val="000000"/>
                </a:solidFill>
                <a:effectLst/>
                <a:latin typeface="Segoe UI" panose="020B0502040204020203" pitchFamily="34" charset="0"/>
                <a:cs typeface="Segoe UI" panose="020B0502040204020203" pitchFamily="34" charset="0"/>
              </a:rPr>
              <a:t>(</a:t>
            </a:r>
            <a:r>
              <a:rPr lang="en-US" sz="1200" b="0" i="0" dirty="0">
                <a:solidFill>
                  <a:srgbClr val="A52A2A"/>
                </a:solidFill>
                <a:effectLst/>
                <a:latin typeface="Segoe UI" panose="020B0502040204020203" pitchFamily="34" charset="0"/>
                <a:cs typeface="Segoe UI" panose="020B0502040204020203" pitchFamily="34" charset="0"/>
              </a:rPr>
              <a:t>"Hello, World!"</a:t>
            </a:r>
            <a:r>
              <a:rPr lang="en-US" sz="1200" b="0" i="0" dirty="0">
                <a:solidFill>
                  <a:srgbClr val="000000"/>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Segoe UI" panose="020B0502040204020203" pitchFamily="34" charset="0"/>
                <a:cs typeface="Segoe UI" panose="020B0502040204020203" pitchFamily="34" charset="0"/>
              </a:rPr>
              <a:t>As long as the string is not assigned to a variable, Python will read the code, but then ignore it, and you have made a multiline comment.</a:t>
            </a:r>
            <a:endPar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6708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74B5F51-00C0-A2F0-B1E4-5661B04C16E5}"/>
              </a:ext>
            </a:extLst>
          </p:cNvPr>
          <p:cNvPicPr>
            <a:picLocks noChangeAspect="1"/>
          </p:cNvPicPr>
          <p:nvPr/>
        </p:nvPicPr>
        <p:blipFill rotWithShape="1">
          <a:blip r:embed="rId2">
            <a:alphaModFix amt="35000"/>
          </a:blip>
          <a:srcRect t="15730"/>
          <a:stretch/>
        </p:blipFill>
        <p:spPr>
          <a:xfrm>
            <a:off x="20" y="1"/>
            <a:ext cx="12191980" cy="6857999"/>
          </a:xfrm>
          <a:prstGeom prst="rect">
            <a:avLst/>
          </a:prstGeom>
          <a:solidFill>
            <a:schemeClr val="accent4"/>
          </a:solidFill>
        </p:spPr>
      </p:pic>
      <p:sp>
        <p:nvSpPr>
          <p:cNvPr id="2" name="Title 1">
            <a:extLst>
              <a:ext uri="{FF2B5EF4-FFF2-40B4-BE49-F238E27FC236}">
                <a16:creationId xmlns:a16="http://schemas.microsoft.com/office/drawing/2014/main" id="{1AB1CF45-AB94-43D8-F4DD-ECF9EC277298}"/>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Introduction to python</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2">
            <a:extLst>
              <a:ext uri="{FF2B5EF4-FFF2-40B4-BE49-F238E27FC236}">
                <a16:creationId xmlns:a16="http://schemas.microsoft.com/office/drawing/2014/main" id="{30C368A0-9000-4591-5D18-1048FF765246}"/>
              </a:ext>
            </a:extLst>
          </p:cNvPr>
          <p:cNvGraphicFramePr/>
          <p:nvPr>
            <p:extLst>
              <p:ext uri="{D42A27DB-BD31-4B8C-83A1-F6EECF244321}">
                <p14:modId xmlns:p14="http://schemas.microsoft.com/office/powerpoint/2010/main" val="127207981"/>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73380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74B5F51-00C0-A2F0-B1E4-5661B04C16E5}"/>
              </a:ext>
            </a:extLst>
          </p:cNvPr>
          <p:cNvPicPr>
            <a:picLocks noChangeAspect="1"/>
          </p:cNvPicPr>
          <p:nvPr/>
        </p:nvPicPr>
        <p:blipFill rotWithShape="1">
          <a:blip r:embed="rId2">
            <a:alphaModFix amt="35000"/>
          </a:blip>
          <a:srcRect t="15730"/>
          <a:stretch/>
        </p:blipFill>
        <p:spPr>
          <a:xfrm>
            <a:off x="20" y="1"/>
            <a:ext cx="12191980" cy="6857999"/>
          </a:xfrm>
          <a:prstGeom prst="rect">
            <a:avLst/>
          </a:prstGeom>
          <a:solidFill>
            <a:schemeClr val="accent4"/>
          </a:solidFill>
        </p:spPr>
      </p:pic>
      <p:sp>
        <p:nvSpPr>
          <p:cNvPr id="2" name="Title 1">
            <a:extLst>
              <a:ext uri="{FF2B5EF4-FFF2-40B4-BE49-F238E27FC236}">
                <a16:creationId xmlns:a16="http://schemas.microsoft.com/office/drawing/2014/main" id="{1AB1CF45-AB94-43D8-F4DD-ECF9EC277298}"/>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Introduction to python</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2">
            <a:extLst>
              <a:ext uri="{FF2B5EF4-FFF2-40B4-BE49-F238E27FC236}">
                <a16:creationId xmlns:a16="http://schemas.microsoft.com/office/drawing/2014/main" id="{30C368A0-9000-4591-5D18-1048FF765246}"/>
              </a:ext>
            </a:extLst>
          </p:cNvPr>
          <p:cNvGraphicFramePr/>
          <p:nvPr>
            <p:extLst>
              <p:ext uri="{D42A27DB-BD31-4B8C-83A1-F6EECF244321}">
                <p14:modId xmlns:p14="http://schemas.microsoft.com/office/powerpoint/2010/main" val="1707814647"/>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212485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74B5F51-00C0-A2F0-B1E4-5661B04C16E5}"/>
              </a:ext>
            </a:extLst>
          </p:cNvPr>
          <p:cNvPicPr>
            <a:picLocks noChangeAspect="1"/>
          </p:cNvPicPr>
          <p:nvPr/>
        </p:nvPicPr>
        <p:blipFill rotWithShape="1">
          <a:blip r:embed="rId2">
            <a:alphaModFix amt="35000"/>
          </a:blip>
          <a:srcRect t="15730"/>
          <a:stretch/>
        </p:blipFill>
        <p:spPr>
          <a:xfrm>
            <a:off x="20" y="1"/>
            <a:ext cx="12191980" cy="6857999"/>
          </a:xfrm>
          <a:prstGeom prst="rect">
            <a:avLst/>
          </a:prstGeom>
          <a:solidFill>
            <a:schemeClr val="accent4"/>
          </a:solidFill>
        </p:spPr>
      </p:pic>
      <p:sp>
        <p:nvSpPr>
          <p:cNvPr id="2" name="Title 1">
            <a:extLst>
              <a:ext uri="{FF2B5EF4-FFF2-40B4-BE49-F238E27FC236}">
                <a16:creationId xmlns:a16="http://schemas.microsoft.com/office/drawing/2014/main" id="{1AB1CF45-AB94-43D8-F4DD-ECF9EC277298}"/>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Introduction to python</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2">
            <a:extLst>
              <a:ext uri="{FF2B5EF4-FFF2-40B4-BE49-F238E27FC236}">
                <a16:creationId xmlns:a16="http://schemas.microsoft.com/office/drawing/2014/main" id="{30C368A0-9000-4591-5D18-1048FF765246}"/>
              </a:ext>
            </a:extLst>
          </p:cNvPr>
          <p:cNvGraphicFramePr/>
          <p:nvPr>
            <p:extLst>
              <p:ext uri="{D42A27DB-BD31-4B8C-83A1-F6EECF244321}">
                <p14:modId xmlns:p14="http://schemas.microsoft.com/office/powerpoint/2010/main" val="4087071143"/>
              </p:ext>
            </p:extLst>
          </p:nvPr>
        </p:nvGraphicFramePr>
        <p:xfrm>
          <a:off x="5155379" y="1065862"/>
          <a:ext cx="5744685" cy="5048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60035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74B5F51-00C0-A2F0-B1E4-5661B04C16E5}"/>
              </a:ext>
            </a:extLst>
          </p:cNvPr>
          <p:cNvPicPr>
            <a:picLocks noChangeAspect="1"/>
          </p:cNvPicPr>
          <p:nvPr/>
        </p:nvPicPr>
        <p:blipFill rotWithShape="1">
          <a:blip r:embed="rId2">
            <a:alphaModFix amt="35000"/>
          </a:blip>
          <a:srcRect t="15730"/>
          <a:stretch/>
        </p:blipFill>
        <p:spPr>
          <a:xfrm>
            <a:off x="20" y="1"/>
            <a:ext cx="12191980" cy="6857999"/>
          </a:xfrm>
          <a:prstGeom prst="rect">
            <a:avLst/>
          </a:prstGeom>
          <a:solidFill>
            <a:schemeClr val="accent4"/>
          </a:solidFill>
        </p:spPr>
      </p:pic>
      <p:sp>
        <p:nvSpPr>
          <p:cNvPr id="2" name="Title 1">
            <a:extLst>
              <a:ext uri="{FF2B5EF4-FFF2-40B4-BE49-F238E27FC236}">
                <a16:creationId xmlns:a16="http://schemas.microsoft.com/office/drawing/2014/main" id="{1AB1CF45-AB94-43D8-F4DD-ECF9EC277298}"/>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Introduction to python</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2">
            <a:extLst>
              <a:ext uri="{FF2B5EF4-FFF2-40B4-BE49-F238E27FC236}">
                <a16:creationId xmlns:a16="http://schemas.microsoft.com/office/drawing/2014/main" id="{30C368A0-9000-4591-5D18-1048FF765246}"/>
              </a:ext>
            </a:extLst>
          </p:cNvPr>
          <p:cNvGraphicFramePr/>
          <p:nvPr>
            <p:extLst>
              <p:ext uri="{D42A27DB-BD31-4B8C-83A1-F6EECF244321}">
                <p14:modId xmlns:p14="http://schemas.microsoft.com/office/powerpoint/2010/main" val="3681277008"/>
              </p:ext>
            </p:extLst>
          </p:nvPr>
        </p:nvGraphicFramePr>
        <p:xfrm>
          <a:off x="5155379" y="1065862"/>
          <a:ext cx="5744685" cy="5048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83423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74B5F51-00C0-A2F0-B1E4-5661B04C16E5}"/>
              </a:ext>
            </a:extLst>
          </p:cNvPr>
          <p:cNvPicPr>
            <a:picLocks noChangeAspect="1"/>
          </p:cNvPicPr>
          <p:nvPr/>
        </p:nvPicPr>
        <p:blipFill rotWithShape="1">
          <a:blip r:embed="rId2">
            <a:alphaModFix amt="35000"/>
          </a:blip>
          <a:srcRect t="15730"/>
          <a:stretch/>
        </p:blipFill>
        <p:spPr>
          <a:xfrm>
            <a:off x="20" y="1"/>
            <a:ext cx="12191980" cy="6857999"/>
          </a:xfrm>
          <a:prstGeom prst="rect">
            <a:avLst/>
          </a:prstGeom>
          <a:solidFill>
            <a:schemeClr val="accent4"/>
          </a:solidFill>
        </p:spPr>
      </p:pic>
      <p:sp>
        <p:nvSpPr>
          <p:cNvPr id="2" name="Title 1">
            <a:extLst>
              <a:ext uri="{FF2B5EF4-FFF2-40B4-BE49-F238E27FC236}">
                <a16:creationId xmlns:a16="http://schemas.microsoft.com/office/drawing/2014/main" id="{1AB1CF45-AB94-43D8-F4DD-ECF9EC277298}"/>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Introduction to python</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2">
            <a:extLst>
              <a:ext uri="{FF2B5EF4-FFF2-40B4-BE49-F238E27FC236}">
                <a16:creationId xmlns:a16="http://schemas.microsoft.com/office/drawing/2014/main" id="{30C368A0-9000-4591-5D18-1048FF765246}"/>
              </a:ext>
            </a:extLst>
          </p:cNvPr>
          <p:cNvGraphicFramePr/>
          <p:nvPr>
            <p:extLst>
              <p:ext uri="{D42A27DB-BD31-4B8C-83A1-F6EECF244321}">
                <p14:modId xmlns:p14="http://schemas.microsoft.com/office/powerpoint/2010/main" val="4017916624"/>
              </p:ext>
            </p:extLst>
          </p:nvPr>
        </p:nvGraphicFramePr>
        <p:xfrm>
          <a:off x="5155379" y="1065862"/>
          <a:ext cx="5744685" cy="5048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40400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74B5F51-00C0-A2F0-B1E4-5661B04C16E5}"/>
              </a:ext>
            </a:extLst>
          </p:cNvPr>
          <p:cNvPicPr>
            <a:picLocks noChangeAspect="1"/>
          </p:cNvPicPr>
          <p:nvPr/>
        </p:nvPicPr>
        <p:blipFill rotWithShape="1">
          <a:blip r:embed="rId2">
            <a:alphaModFix amt="35000"/>
          </a:blip>
          <a:srcRect t="15730"/>
          <a:stretch/>
        </p:blipFill>
        <p:spPr>
          <a:xfrm>
            <a:off x="20" y="1"/>
            <a:ext cx="12191980" cy="6857999"/>
          </a:xfrm>
          <a:prstGeom prst="rect">
            <a:avLst/>
          </a:prstGeom>
          <a:solidFill>
            <a:schemeClr val="accent4"/>
          </a:solidFill>
        </p:spPr>
      </p:pic>
      <p:sp>
        <p:nvSpPr>
          <p:cNvPr id="2" name="Title 1">
            <a:extLst>
              <a:ext uri="{FF2B5EF4-FFF2-40B4-BE49-F238E27FC236}">
                <a16:creationId xmlns:a16="http://schemas.microsoft.com/office/drawing/2014/main" id="{1AB1CF45-AB94-43D8-F4DD-ECF9EC277298}"/>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Introduction to python</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2">
            <a:extLst>
              <a:ext uri="{FF2B5EF4-FFF2-40B4-BE49-F238E27FC236}">
                <a16:creationId xmlns:a16="http://schemas.microsoft.com/office/drawing/2014/main" id="{30C368A0-9000-4591-5D18-1048FF765246}"/>
              </a:ext>
            </a:extLst>
          </p:cNvPr>
          <p:cNvGraphicFramePr/>
          <p:nvPr>
            <p:extLst>
              <p:ext uri="{D42A27DB-BD31-4B8C-83A1-F6EECF244321}">
                <p14:modId xmlns:p14="http://schemas.microsoft.com/office/powerpoint/2010/main" val="2027037878"/>
              </p:ext>
            </p:extLst>
          </p:nvPr>
        </p:nvGraphicFramePr>
        <p:xfrm>
          <a:off x="5168294" y="1948404"/>
          <a:ext cx="5744685" cy="2752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647644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8">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6">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18">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BEA85B08-9E3D-09AD-6D03-BA852C2D6C51}"/>
              </a:ext>
            </a:extLst>
          </p:cNvPr>
          <p:cNvSpPr txBox="1"/>
          <p:nvPr/>
        </p:nvSpPr>
        <p:spPr>
          <a:xfrm>
            <a:off x="3438525" y="643466"/>
            <a:ext cx="8110007" cy="5571065"/>
          </a:xfrm>
          <a:prstGeom prst="rect">
            <a:avLst/>
          </a:prstGeom>
          <a:noFill/>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1400" b="1" i="0" dirty="0">
                <a:effectLst/>
              </a:rPr>
              <a:t>Python Install</a:t>
            </a:r>
          </a:p>
          <a:p>
            <a:pPr indent="-228600">
              <a:lnSpc>
                <a:spcPct val="90000"/>
              </a:lnSpc>
              <a:spcAft>
                <a:spcPts val="600"/>
              </a:spcAft>
              <a:buFont typeface="Arial" panose="020B0604020202020204" pitchFamily="34" charset="0"/>
              <a:buChar char="•"/>
            </a:pPr>
            <a:r>
              <a:rPr lang="en-US" sz="1400" b="0" i="0" dirty="0">
                <a:effectLst/>
              </a:rPr>
              <a:t>Many PCs and Macs will have python already installed.</a:t>
            </a:r>
          </a:p>
          <a:p>
            <a:pPr indent="-228600">
              <a:lnSpc>
                <a:spcPct val="90000"/>
              </a:lnSpc>
              <a:spcAft>
                <a:spcPts val="600"/>
              </a:spcAft>
              <a:buFont typeface="Arial" panose="020B0604020202020204" pitchFamily="34" charset="0"/>
              <a:buChar char="•"/>
            </a:pPr>
            <a:r>
              <a:rPr lang="en-US" sz="1400" b="0" i="0" dirty="0">
                <a:effectLst/>
              </a:rPr>
              <a:t>To check if you have python installed on a Windows PC, search in the start bar for Python or run the following on the Command Line (cmd.exe):</a:t>
            </a:r>
          </a:p>
          <a:p>
            <a:pPr indent="-228600">
              <a:lnSpc>
                <a:spcPct val="90000"/>
              </a:lnSpc>
              <a:spcAft>
                <a:spcPts val="600"/>
              </a:spcAft>
              <a:buFont typeface="Arial" panose="020B0604020202020204" pitchFamily="34" charset="0"/>
              <a:buChar char="•"/>
            </a:pPr>
            <a:endParaRPr lang="en-US" sz="1400" b="0" i="0" dirty="0">
              <a:effectLst/>
            </a:endParaRPr>
          </a:p>
          <a:p>
            <a:pPr indent="-228600">
              <a:lnSpc>
                <a:spcPct val="90000"/>
              </a:lnSpc>
              <a:spcAft>
                <a:spcPts val="600"/>
              </a:spcAft>
              <a:buFont typeface="Arial" panose="020B0604020202020204" pitchFamily="34" charset="0"/>
              <a:buChar char="•"/>
            </a:pPr>
            <a:r>
              <a:rPr lang="en-US" sz="1400" b="1" i="1" dirty="0">
                <a:solidFill>
                  <a:schemeClr val="bg1"/>
                </a:solidFill>
                <a:effectLst/>
                <a:highlight>
                  <a:srgbClr val="000000"/>
                </a:highlight>
              </a:rPr>
              <a:t>C:\Users\Your Name&gt;python --version</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b="0" i="0" dirty="0">
                <a:effectLst/>
              </a:rPr>
              <a:t>To check if you have python installed on a Linux or Mac, then on </a:t>
            </a:r>
            <a:r>
              <a:rPr lang="en-US" sz="1400" b="0" i="0" dirty="0" err="1">
                <a:effectLst/>
              </a:rPr>
              <a:t>linux</a:t>
            </a:r>
            <a:r>
              <a:rPr lang="en-US" sz="1400" b="0" i="0" dirty="0">
                <a:effectLst/>
              </a:rPr>
              <a:t> open the command line or on Mac open the Terminal and type:</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b="0" i="1" dirty="0">
                <a:solidFill>
                  <a:schemeClr val="bg1"/>
                </a:solidFill>
                <a:effectLst/>
                <a:highlight>
                  <a:srgbClr val="000000"/>
                </a:highlight>
              </a:rPr>
              <a:t>python –version</a:t>
            </a:r>
          </a:p>
          <a:p>
            <a:pPr indent="-228600">
              <a:lnSpc>
                <a:spcPct val="90000"/>
              </a:lnSpc>
              <a:spcAft>
                <a:spcPts val="600"/>
              </a:spcAft>
              <a:buFont typeface="Arial" panose="020B0604020202020204" pitchFamily="34" charset="0"/>
              <a:buChar char="•"/>
            </a:pPr>
            <a:endParaRPr lang="en-US" sz="1400" i="1" dirty="0">
              <a:highlight>
                <a:srgbClr val="000000"/>
              </a:highlight>
            </a:endParaRPr>
          </a:p>
          <a:p>
            <a:pPr indent="-228600">
              <a:lnSpc>
                <a:spcPct val="90000"/>
              </a:lnSpc>
              <a:spcAft>
                <a:spcPts val="600"/>
              </a:spcAft>
              <a:buFont typeface="Arial" panose="020B0604020202020204" pitchFamily="34" charset="0"/>
              <a:buChar char="•"/>
            </a:pPr>
            <a:r>
              <a:rPr lang="en-US" sz="1400" dirty="0"/>
              <a:t>If you find that you do not have Python installed on your computer, then you can download it for free from the following website: </a:t>
            </a:r>
            <a:r>
              <a:rPr lang="en-US" sz="1400" dirty="0">
                <a:hlinkClick r:id="rId2"/>
              </a:rPr>
              <a:t>https://www.python.org/</a:t>
            </a: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b="1" dirty="0"/>
              <a:t>Python </a:t>
            </a:r>
            <a:r>
              <a:rPr lang="en-US" sz="1400" b="1" dirty="0" err="1"/>
              <a:t>Quickstart</a:t>
            </a:r>
            <a:endParaRPr lang="en-US" sz="1400" b="1" dirty="0"/>
          </a:p>
          <a:p>
            <a:pPr indent="-228600">
              <a:lnSpc>
                <a:spcPct val="90000"/>
              </a:lnSpc>
              <a:spcAft>
                <a:spcPts val="600"/>
              </a:spcAft>
              <a:buFont typeface="Arial" panose="020B0604020202020204" pitchFamily="34" charset="0"/>
              <a:buChar char="•"/>
            </a:pPr>
            <a:r>
              <a:rPr lang="en-US" sz="1400" dirty="0"/>
              <a:t>Python is an interpreted programming language; this means that as a developer you write Python (.</a:t>
            </a:r>
            <a:r>
              <a:rPr lang="en-US" sz="1400" dirty="0" err="1"/>
              <a:t>py</a:t>
            </a:r>
            <a:r>
              <a:rPr lang="en-US" sz="1400" dirty="0"/>
              <a:t>) files in a text editor and then put those files into the python interpreter to be executed.</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The way to run a python file is like this on the command line:</a:t>
            </a:r>
          </a:p>
          <a:p>
            <a:pPr indent="-228600">
              <a:lnSpc>
                <a:spcPct val="90000"/>
              </a:lnSpc>
              <a:spcAft>
                <a:spcPts val="600"/>
              </a:spcAft>
              <a:buFont typeface="Arial" panose="020B0604020202020204" pitchFamily="34" charset="0"/>
              <a:buChar char="•"/>
            </a:pPr>
            <a:r>
              <a:rPr lang="en-US" sz="1400" b="0" i="1" dirty="0">
                <a:solidFill>
                  <a:schemeClr val="bg1"/>
                </a:solidFill>
                <a:effectLst/>
                <a:highlight>
                  <a:srgbClr val="000000"/>
                </a:highlight>
              </a:rPr>
              <a:t>C:\Users\Your Name&gt;python helloworld.py</a:t>
            </a:r>
            <a:endParaRPr lang="en-US" sz="1400" i="1" dirty="0">
              <a:solidFill>
                <a:schemeClr val="bg1"/>
              </a:solidFill>
              <a:highlight>
                <a:srgbClr val="000000"/>
              </a:highlight>
            </a:endParaRP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Where "helloworld.py" is the name of your python file.</a:t>
            </a:r>
          </a:p>
          <a:p>
            <a:pPr indent="-228600">
              <a:lnSpc>
                <a:spcPct val="90000"/>
              </a:lnSpc>
              <a:spcAft>
                <a:spcPts val="600"/>
              </a:spcAft>
              <a:buFont typeface="Arial" panose="020B0604020202020204" pitchFamily="34" charset="0"/>
              <a:buChar char="•"/>
            </a:pPr>
            <a:endParaRPr lang="en-US" sz="1100" dirty="0">
              <a:highlight>
                <a:srgbClr val="C0C0C0"/>
              </a:highlight>
            </a:endParaRPr>
          </a:p>
          <a:p>
            <a:pPr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155079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9B2612-AF2A-3BE7-246F-D470B93F6397}"/>
              </a:ext>
            </a:extLst>
          </p:cNvPr>
          <p:cNvSpPr>
            <a:spLocks noGrp="1"/>
          </p:cNvSpPr>
          <p:nvPr>
            <p:ph type="subTitle" idx="1"/>
          </p:nvPr>
        </p:nvSpPr>
        <p:spPr>
          <a:xfrm>
            <a:off x="497799" y="1411487"/>
            <a:ext cx="11196402" cy="401788"/>
          </a:xfrm>
          <a:noFill/>
        </p:spPr>
        <p:txBody>
          <a:bodyPr>
            <a:normAutofit/>
          </a:bodyPr>
          <a:lstStyle/>
          <a:p>
            <a:r>
              <a:rPr lang="en-US" sz="2000" dirty="0">
                <a:solidFill>
                  <a:srgbClr val="080808"/>
                </a:solidFill>
              </a:rPr>
              <a:t>First Python Program</a:t>
            </a:r>
            <a:endParaRPr lang="en-GB" sz="2000" dirty="0">
              <a:solidFill>
                <a:srgbClr val="080808"/>
              </a:solidFill>
            </a:endParaRPr>
          </a:p>
        </p:txBody>
      </p:sp>
      <p:sp>
        <p:nvSpPr>
          <p:cNvPr id="2" name="Title 1">
            <a:extLst>
              <a:ext uri="{FF2B5EF4-FFF2-40B4-BE49-F238E27FC236}">
                <a16:creationId xmlns:a16="http://schemas.microsoft.com/office/drawing/2014/main" id="{3FA1CC7D-EF35-4ADF-3C12-DCC3951C3CF7}"/>
              </a:ext>
            </a:extLst>
          </p:cNvPr>
          <p:cNvSpPr>
            <a:spLocks noGrp="1"/>
          </p:cNvSpPr>
          <p:nvPr>
            <p:ph type="ctrTitle"/>
          </p:nvPr>
        </p:nvSpPr>
        <p:spPr>
          <a:xfrm>
            <a:off x="3333746" y="-180750"/>
            <a:ext cx="5782716" cy="1430150"/>
          </a:xfrm>
          <a:noFill/>
        </p:spPr>
        <p:txBody>
          <a:bodyPr anchor="ctr">
            <a:normAutofit/>
          </a:bodyPr>
          <a:lstStyle/>
          <a:p>
            <a:r>
              <a:rPr lang="en-US" sz="3600" dirty="0">
                <a:solidFill>
                  <a:srgbClr val="080808"/>
                </a:solidFill>
              </a:rPr>
              <a:t>Getting Started</a:t>
            </a:r>
            <a:endParaRPr lang="en-GB" sz="3600" dirty="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2">
            <a:extLst>
              <a:ext uri="{FF2B5EF4-FFF2-40B4-BE49-F238E27FC236}">
                <a16:creationId xmlns:a16="http://schemas.microsoft.com/office/drawing/2014/main" id="{D34F4350-EB28-023B-716C-4EF2552C8B13}"/>
              </a:ext>
            </a:extLst>
          </p:cNvPr>
          <p:cNvSpPr txBox="1">
            <a:spLocks/>
          </p:cNvSpPr>
          <p:nvPr/>
        </p:nvSpPr>
        <p:spPr>
          <a:xfrm>
            <a:off x="497799" y="1813273"/>
            <a:ext cx="11196402" cy="1234405"/>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0" i="0" dirty="0">
                <a:solidFill>
                  <a:srgbClr val="000000"/>
                </a:solidFill>
                <a:effectLst/>
                <a:latin typeface="Verdana" panose="020B0604030504040204" pitchFamily="34" charset="0"/>
              </a:rPr>
              <a:t>Let's write our first Python file, called helloworld.py, which can be done in any text editor.</a:t>
            </a:r>
          </a:p>
          <a:p>
            <a:pPr algn="l"/>
            <a:endParaRPr lang="en-GB" sz="2000" dirty="0">
              <a:solidFill>
                <a:srgbClr val="080808"/>
              </a:solidFill>
            </a:endParaRPr>
          </a:p>
        </p:txBody>
      </p:sp>
      <p:sp>
        <p:nvSpPr>
          <p:cNvPr id="5" name="Subtitle 2">
            <a:extLst>
              <a:ext uri="{FF2B5EF4-FFF2-40B4-BE49-F238E27FC236}">
                <a16:creationId xmlns:a16="http://schemas.microsoft.com/office/drawing/2014/main" id="{174DFB59-8076-6814-69E3-8C6056CFD38E}"/>
              </a:ext>
            </a:extLst>
          </p:cNvPr>
          <p:cNvSpPr txBox="1">
            <a:spLocks/>
          </p:cNvSpPr>
          <p:nvPr/>
        </p:nvSpPr>
        <p:spPr>
          <a:xfrm>
            <a:off x="497799" y="2902200"/>
            <a:ext cx="11196402" cy="1234405"/>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i="1" dirty="0">
                <a:solidFill>
                  <a:schemeClr val="bg2">
                    <a:lumMod val="75000"/>
                  </a:schemeClr>
                </a:solidFill>
                <a:latin typeface="Verdana" panose="020B0604030504040204" pitchFamily="34" charset="0"/>
              </a:rPr>
              <a:t>File: holloworld.py</a:t>
            </a:r>
          </a:p>
          <a:p>
            <a:pPr algn="l"/>
            <a:r>
              <a:rPr lang="en-US" sz="1600" b="1" i="1" dirty="0">
                <a:solidFill>
                  <a:srgbClr val="000000"/>
                </a:solidFill>
                <a:latin typeface="Verdana" panose="020B0604030504040204" pitchFamily="34" charset="0"/>
              </a:rPr>
              <a:t>print(“Hello World!”)</a:t>
            </a:r>
            <a:endParaRPr lang="en-GB" sz="2000" b="1" i="1" dirty="0">
              <a:solidFill>
                <a:srgbClr val="080808"/>
              </a:solidFill>
            </a:endParaRPr>
          </a:p>
        </p:txBody>
      </p:sp>
    </p:spTree>
    <p:extLst>
      <p:ext uri="{BB962C8B-B14F-4D97-AF65-F5344CB8AC3E}">
        <p14:creationId xmlns:p14="http://schemas.microsoft.com/office/powerpoint/2010/main" val="754072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1617</Words>
  <Application>Microsoft Office PowerPoint</Application>
  <PresentationFormat>Widescreen</PresentationFormat>
  <Paragraphs>151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Consolas</vt:lpstr>
      <vt:lpstr>Segoe UI</vt:lpstr>
      <vt:lpstr>Source Sans Pro</vt:lpstr>
      <vt:lpstr>Verdana</vt:lpstr>
      <vt:lpstr>Office Theme</vt:lpstr>
      <vt:lpstr>Python Programming (EENG 410)</vt:lpstr>
      <vt:lpstr>Introduction to python</vt:lpstr>
      <vt:lpstr>Introduction to python</vt:lpstr>
      <vt:lpstr>Introduction to python</vt:lpstr>
      <vt:lpstr>Introduction to python</vt:lpstr>
      <vt:lpstr>Introduction to python</vt:lpstr>
      <vt:lpstr>Introduction to python</vt:lpstr>
      <vt:lpstr>PowerPoint Presentation</vt:lpstr>
      <vt:lpstr>Getting Started</vt:lpstr>
      <vt:lpstr>Getting Started</vt:lpstr>
      <vt:lpstr>Python Syntax</vt:lpstr>
      <vt:lpstr>Python Syntax</vt:lpstr>
      <vt:lpstr>Python Syntax</vt:lpstr>
      <vt:lpstr>Python Syntax</vt:lpstr>
      <vt:lpstr>Python Comments</vt:lpstr>
      <vt:lpstr>Python Comments</vt:lpstr>
      <vt:lpstr>Python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(EENG 410)</dc:title>
  <dc:creator>Alhaji Kanneh</dc:creator>
  <cp:lastModifiedBy>Alhaji Kanneh</cp:lastModifiedBy>
  <cp:revision>1</cp:revision>
  <dcterms:created xsi:type="dcterms:W3CDTF">2023-02-04T09:21:21Z</dcterms:created>
  <dcterms:modified xsi:type="dcterms:W3CDTF">2023-02-04T13:53:49Z</dcterms:modified>
</cp:coreProperties>
</file>