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E3D23-8DDB-457C-A554-BD31A6D9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F1AF8-B807-4D41-B227-B7DD381F5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EE98A-F1A2-44C7-8CA5-EB356F9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31C16-F6B0-425D-918C-5F3D68FB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B1A7D-D66C-4C3C-8074-7E98AA9C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7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0BB6C-E184-4B6F-B499-3CF4B846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7C4094-FD3F-4392-BB55-1A49FF997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C4EF5-B2CA-4BB1-B50F-4ECAAD65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1CC78-5CDF-453A-9F2A-181BF60A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FFE44-0ECF-49D7-8697-7178AAB9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6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9F3DC-2FF7-4CB5-8FE4-7D4CA52D9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015DFC-62C2-442A-BAF9-424D1478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18A99-7EBF-4EDA-8014-6295C7F9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15C67-7D7A-4936-AF1E-0ED9B177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A2049-735A-402C-852F-0F4F72D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7142A-9787-4C4A-838A-6A25126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FBF93-0373-4AE1-8097-242A4002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59ABB-2BCB-440F-98B2-A31D73BD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DEE3C-460D-4E18-A7E0-D4496A38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3959D-3BD9-4594-BFA3-DEA54B6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B2C52-0BD1-4144-BB6F-E2439970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275D3-44E6-4027-9034-C696BFD5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DF0B9-0E5B-4A04-99BB-08B6F254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BF7AA-7FEA-4C1F-9D08-3D406E60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AB8F0-A0B9-4B4A-8B82-113F1E0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0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83427-637B-4041-9ED6-78177157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6F395-1767-432C-8E93-3479738F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3D9C39-0649-4E0C-8F80-B14A3387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9AFFB3-BD2C-4B6E-AF01-95C5BED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5B3389-D13B-4A9C-B8C9-F0AF853F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06F7C-E8F8-42EA-83A3-87C9AD6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F6314-DF21-42DD-B904-1D3046BD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9BACD-E56D-4B89-8DBA-8CCB9B29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EEBEE8-7B2A-4D42-8571-B9244FD5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ACC40-2DE4-445B-9A1A-9CCBDD0F3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3D6FCC-2519-43B2-A34D-4B3A6310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DD5B37-A949-4389-9C14-2A84C838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17A70B-38D3-48C0-A8C6-ABF4A7F6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15379B-9386-45DC-9320-159D2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0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79C93-6C3E-4766-871E-261D8A32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525885-A2FB-469E-BB8A-3881B464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B3952-9C5E-4BD1-BA5D-31CD46ED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7B2984-DC29-4BF0-803E-D13DD57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5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63C274-1E40-43A1-9EE0-41EE3C5F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C4719D-9D44-42B4-8B52-AC81BD7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EEA9C-0747-4ABC-8B13-EC3471A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3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7801A-0536-474F-9D0B-82FC4C3F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B84C9-4C0E-4D2B-BD7A-CBA1116C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9C0ED2-33BB-4925-BBA0-DCF9F562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0600A-2582-4276-B91A-B8D7B76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FF6A6-ACD0-469D-97BD-013AD28F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E163B5-036D-4993-9763-C4EF66B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3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8FF-B4C8-4FEE-B00B-D319B0AE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B8566C-7E07-4B94-91C9-E135A34B2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F288A-2AF1-430F-801F-662E4772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953552-AFE4-4F28-9F44-A7E5603E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2DA43-0B35-4178-98EC-3372C3D4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D907C6-8D81-4E47-B317-ABC21EE5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32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381722-BB61-4FC5-8239-520B7069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0D2D2-EF63-4F7A-9066-9645E56B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ED2B6-8C06-447F-B4DA-0F69D13E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5AB9-6BC3-4CA6-8814-CAEF6F59690B}" type="datetimeFigureOut">
              <a:rPr lang="de-DE" smtClean="0"/>
              <a:t>01.09.2017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D07B1-A012-4770-BA53-FC67E555E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C08E6-3481-44F4-BD99-A9DCD5FA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BB58-EBCA-4C3B-A088-7C1D8AD7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79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B4CC6E-0040-4018-B8C1-B78A17E5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26" y="1039682"/>
            <a:ext cx="2423370" cy="57917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95C2EF5-64A7-4A8A-914B-D916C788EF20}"/>
              </a:ext>
            </a:extLst>
          </p:cNvPr>
          <p:cNvCxnSpPr/>
          <p:nvPr/>
        </p:nvCxnSpPr>
        <p:spPr>
          <a:xfrm>
            <a:off x="1625600" y="1329267"/>
            <a:ext cx="41768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B4CC6E-0040-4018-B8C1-B78A17E5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6339">
            <a:off x="2333026" y="1039682"/>
            <a:ext cx="2423370" cy="57917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95C2EF5-64A7-4A8A-914B-D916C788EF20}"/>
              </a:ext>
            </a:extLst>
          </p:cNvPr>
          <p:cNvCxnSpPr/>
          <p:nvPr/>
        </p:nvCxnSpPr>
        <p:spPr>
          <a:xfrm>
            <a:off x="1625600" y="1329267"/>
            <a:ext cx="41768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B4CC6E-0040-4018-B8C1-B78A17E5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0537">
            <a:off x="2333026" y="1039682"/>
            <a:ext cx="2423370" cy="57917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95C2EF5-64A7-4A8A-914B-D916C788EF20}"/>
              </a:ext>
            </a:extLst>
          </p:cNvPr>
          <p:cNvCxnSpPr/>
          <p:nvPr/>
        </p:nvCxnSpPr>
        <p:spPr>
          <a:xfrm>
            <a:off x="1625600" y="1329267"/>
            <a:ext cx="41768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1</cp:revision>
  <dcterms:created xsi:type="dcterms:W3CDTF">2017-09-01T16:14:56Z</dcterms:created>
  <dcterms:modified xsi:type="dcterms:W3CDTF">2017-09-01T16:17:34Z</dcterms:modified>
</cp:coreProperties>
</file>