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94593-3B7D-4772-A791-AE0213F45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GIP automatisering van muziekschool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2A01E8-104E-46DE-BC8F-F999E2C9C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Sepp Degroote – 6IB</a:t>
            </a:r>
          </a:p>
        </p:txBody>
      </p:sp>
    </p:spTree>
    <p:extLst>
      <p:ext uri="{BB962C8B-B14F-4D97-AF65-F5344CB8AC3E}">
        <p14:creationId xmlns:p14="http://schemas.microsoft.com/office/powerpoint/2010/main" val="132860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3C51E-30D7-4544-89B1-01DC9366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Eventjes voorstellen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39CABD-07B8-49D3-818E-6EABDF1C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/>
              <a:t>Sepp Degroote</a:t>
            </a:r>
          </a:p>
          <a:p>
            <a:r>
              <a:rPr lang="nl-BE" sz="2800" dirty="0"/>
              <a:t>6 informaticabeheer</a:t>
            </a:r>
          </a:p>
          <a:p>
            <a:r>
              <a:rPr lang="nl-BE" sz="2800" dirty="0"/>
              <a:t>Onderwerp</a:t>
            </a:r>
          </a:p>
          <a:p>
            <a:pPr lvl="1"/>
            <a:r>
              <a:rPr lang="nl-BE" sz="2400" dirty="0"/>
              <a:t>automatisering van muziekschool Sam</a:t>
            </a:r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67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275E0-A723-4B5C-B2DC-7973EBDF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nl-BE" dirty="0"/>
              <a:t>Het onderwerp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EC3B12-277A-456F-8F28-8FD6CDED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nl-BE" dirty="0"/>
              <a:t>automatisering van muziekschool van mijn gitaarleerkracht </a:t>
            </a:r>
            <a:r>
              <a:rPr lang="nl-BE" b="1" dirty="0"/>
              <a:t>Sam De Troyer</a:t>
            </a:r>
          </a:p>
          <a:p>
            <a:pPr lvl="1"/>
            <a:endParaRPr lang="nl-BE" b="1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 descr="Afbeelding met persoon, muur&#10;&#10;Automatisch gegenereerde beschrijving">
            <a:extLst>
              <a:ext uri="{FF2B5EF4-FFF2-40B4-BE49-F238E27FC236}">
                <a16:creationId xmlns:a16="http://schemas.microsoft.com/office/drawing/2014/main" id="{5F05B292-29E9-48FC-83BA-9993A439D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734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C976A-717A-4A2C-88D4-85493D64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Vroegere situatie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336734-D5D1-47B7-A204-EC8E077C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Bijhouden van leerlingen en les momenten</a:t>
            </a:r>
          </a:p>
          <a:p>
            <a:pPr lvl="1"/>
            <a:r>
              <a:rPr lang="nl-BE" sz="2800" dirty="0"/>
              <a:t>Op cursusblaadjes</a:t>
            </a:r>
          </a:p>
          <a:p>
            <a:pPr lvl="1"/>
            <a:r>
              <a:rPr lang="nl-BE" sz="2800" dirty="0"/>
              <a:t>In Excel bastanden</a:t>
            </a:r>
          </a:p>
        </p:txBody>
      </p:sp>
    </p:spTree>
    <p:extLst>
      <p:ext uri="{BB962C8B-B14F-4D97-AF65-F5344CB8AC3E}">
        <p14:creationId xmlns:p14="http://schemas.microsoft.com/office/powerpoint/2010/main" val="312096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69917-5B51-402B-90D7-8055A02F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wil ik bereiken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561CCB-EEEF-4383-82F0-2F6EA775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centrale plaats waar Sam alles gemakkelijk kan bijhouden</a:t>
            </a:r>
          </a:p>
          <a:p>
            <a:pPr lvl="1"/>
            <a:r>
              <a:rPr lang="nl-BE" dirty="0"/>
              <a:t>Betaald of niet</a:t>
            </a:r>
          </a:p>
          <a:p>
            <a:pPr lvl="1"/>
            <a:r>
              <a:rPr lang="nl-BE" dirty="0"/>
              <a:t>Gekozen lespakket per leerling</a:t>
            </a:r>
          </a:p>
          <a:p>
            <a:pPr lvl="1"/>
            <a:r>
              <a:rPr lang="nl-BE" dirty="0"/>
              <a:t>les moment van een leerling</a:t>
            </a:r>
          </a:p>
        </p:txBody>
      </p:sp>
    </p:spTree>
    <p:extLst>
      <p:ext uri="{BB962C8B-B14F-4D97-AF65-F5344CB8AC3E}">
        <p14:creationId xmlns:p14="http://schemas.microsoft.com/office/powerpoint/2010/main" val="290763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F0AFB-E491-4D8F-9E84-355978B0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Tabellen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0E576B-8712-46AA-9E43-1ED474C6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6059BE1-ACB3-4CAE-AAA3-0E1DB5B9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5" y="1494503"/>
            <a:ext cx="937390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6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F8A08-977B-4052-8984-28FE7788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 IK BERIJKT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D0D33-CC5D-4BAF-AFC2-06F897AE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Leerlingen toevoegen</a:t>
            </a:r>
          </a:p>
          <a:p>
            <a:pPr lvl="1"/>
            <a:r>
              <a:rPr lang="nl-BE" dirty="0"/>
              <a:t>Leerlingen opzoeken en informatie zien</a:t>
            </a:r>
          </a:p>
          <a:p>
            <a:pPr lvl="1"/>
            <a:r>
              <a:rPr lang="nl-BE" dirty="0"/>
              <a:t>Informatie van leerlingen indien nodig aanpassen</a:t>
            </a:r>
          </a:p>
          <a:p>
            <a:r>
              <a:rPr lang="nl-BE" dirty="0"/>
              <a:t>Ouders toevoegen</a:t>
            </a:r>
          </a:p>
          <a:p>
            <a:pPr lvl="1"/>
            <a:r>
              <a:rPr lang="nl-BE" dirty="0"/>
              <a:t>Ouders toevoegen en linken aan de leerling</a:t>
            </a:r>
          </a:p>
          <a:p>
            <a:pPr lvl="1"/>
            <a:r>
              <a:rPr lang="nl-BE" dirty="0"/>
              <a:t>Ouders kunnen zoeken en aanpassen</a:t>
            </a:r>
          </a:p>
          <a:p>
            <a:r>
              <a:rPr lang="nl-BE" dirty="0"/>
              <a:t>Lespakketten toevoegen </a:t>
            </a:r>
          </a:p>
          <a:p>
            <a:pPr lvl="1"/>
            <a:r>
              <a:rPr lang="nl-BE" dirty="0"/>
              <a:t>Lespakketten aanpassen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231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66CB8-6670-4F48-849E-BF1B3DC5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 ik tot nu bijgeleerd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1ED4E1-1909-4078-8FCC-7EC18659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Om hulp durven vragen</a:t>
            </a:r>
          </a:p>
          <a:p>
            <a:r>
              <a:rPr lang="nl-BE" dirty="0"/>
              <a:t>Zelf door zoeken</a:t>
            </a:r>
          </a:p>
          <a:p>
            <a:r>
              <a:rPr lang="nl-BE" dirty="0"/>
              <a:t>SQL query's opstellen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385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CACF5FC-D5F2-4062-8163-FF0440A2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951" y="1680201"/>
            <a:ext cx="4410051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Bedankt voor het luisteren</a:t>
            </a:r>
          </a:p>
        </p:txBody>
      </p:sp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80F55358-92C1-42C6-9C9B-2A2A17442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8" r="-3" b="-3"/>
          <a:stretch/>
        </p:blipFill>
        <p:spPr>
          <a:xfrm>
            <a:off x="888604" y="1265315"/>
            <a:ext cx="374671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88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124</Words>
  <Application>Microsoft Office PowerPoint</Application>
  <PresentationFormat>Breedbeeld</PresentationFormat>
  <Paragraphs>37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GIP automatisering van muziekschool</vt:lpstr>
      <vt:lpstr>Eventjes voorstellen</vt:lpstr>
      <vt:lpstr>Het onderwerp</vt:lpstr>
      <vt:lpstr>Vroegere situatie</vt:lpstr>
      <vt:lpstr>Wat wil ik bereiken</vt:lpstr>
      <vt:lpstr>Tabellen</vt:lpstr>
      <vt:lpstr>WAT HEB IK BERIJKT</vt:lpstr>
      <vt:lpstr>Wat heb ik tot nu bijgeleerd</vt:lpstr>
      <vt:lpstr>Bedankt voor het luisteren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GIP automatisering van muziekschool</dc:title>
  <dc:creator>Sepp</dc:creator>
  <cp:lastModifiedBy>Sepp</cp:lastModifiedBy>
  <cp:revision>7</cp:revision>
  <dcterms:created xsi:type="dcterms:W3CDTF">2021-02-24T19:20:11Z</dcterms:created>
  <dcterms:modified xsi:type="dcterms:W3CDTF">2021-02-24T23:36:34Z</dcterms:modified>
</cp:coreProperties>
</file>