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0" r:id="rId7"/>
    <p:sldId id="261" r:id="rId8"/>
    <p:sldId id="262" r:id="rId9"/>
    <p:sldId id="258" r:id="rId10"/>
    <p:sldId id="257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10C58-45F5-4C86-9CC5-425EBB09D29D}" v="439" dt="2024-02-17T18:15:0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07" autoAdjust="0"/>
  </p:normalViewPr>
  <p:slideViewPr>
    <p:cSldViewPr snapToGrid="0">
      <p:cViewPr varScale="1">
        <p:scale>
          <a:sx n="70" d="100"/>
          <a:sy n="70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sz="2800" dirty="0"/>
              <a:t>Cause</a:t>
            </a:r>
            <a:r>
              <a:rPr lang="fr-BE" sz="2800" baseline="0" dirty="0"/>
              <a:t> of </a:t>
            </a:r>
            <a:r>
              <a:rPr lang="fr-BE" sz="2800" baseline="0" dirty="0" err="1"/>
              <a:t>delay</a:t>
            </a:r>
            <a:endParaRPr lang="fr-BE" sz="28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4.6458503031948595E-2"/>
          <c:y val="0.11492592592592595"/>
          <c:w val="0.936353961614173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Fix it myself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reasons to wait to wait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2-4B99-99BE-8B20FE6C43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Doesn't know where to find help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reasons to wait to wait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2-4B99-99BE-8B20FE6C43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0636832"/>
        <c:axId val="487829024"/>
      </c:barChart>
      <c:catAx>
        <c:axId val="106063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87829024"/>
        <c:crosses val="autoZero"/>
        <c:auto val="1"/>
        <c:lblAlgn val="ctr"/>
        <c:lblOffset val="100"/>
        <c:noMultiLvlLbl val="0"/>
      </c:catAx>
      <c:valAx>
        <c:axId val="487829024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106063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F786-9E64-4059-AED8-7729B8D718B5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1605A-5BF4-4BE9-AC26-5A03DE1E330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567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1. Intro</a:t>
            </a:r>
          </a:p>
          <a:p>
            <a:r>
              <a:rPr lang="fr-BE" dirty="0"/>
              <a:t>2. </a:t>
            </a:r>
            <a:r>
              <a:rPr lang="fr-BE" dirty="0" err="1"/>
              <a:t>Wearables</a:t>
            </a:r>
            <a:r>
              <a:rPr lang="fr-BE" dirty="0"/>
              <a:t> + </a:t>
            </a:r>
            <a:r>
              <a:rPr lang="fr-BE" dirty="0" err="1"/>
              <a:t>Metrics</a:t>
            </a:r>
            <a:endParaRPr lang="fr-BE" dirty="0"/>
          </a:p>
          <a:p>
            <a:r>
              <a:rPr lang="fr-BE" dirty="0"/>
              <a:t>3. POD (SOLID) </a:t>
            </a:r>
            <a:r>
              <a:rPr lang="fr-BE" dirty="0" err="1"/>
              <a:t>Health</a:t>
            </a:r>
            <a:r>
              <a:rPr lang="fr-BE" dirty="0"/>
              <a:t> Professional</a:t>
            </a:r>
          </a:p>
          <a:p>
            <a:r>
              <a:rPr lang="fr-BE" dirty="0"/>
              <a:t>4. AI – </a:t>
            </a:r>
            <a:r>
              <a:rPr lang="fr-BE" dirty="0" err="1"/>
              <a:t>personal</a:t>
            </a:r>
            <a:r>
              <a:rPr lang="fr-BE" dirty="0"/>
              <a:t> </a:t>
            </a:r>
            <a:r>
              <a:rPr lang="fr-BE" dirty="0" err="1"/>
              <a:t>approach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1605A-5BF4-4BE9-AC26-5A03DE1E330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36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https://www.vrt.be/vrtnws/nl/2024/02/05/psychische-stoornissen-in-vlaanderen/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1605A-5BF4-4BE9-AC26-5A03DE1E330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732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1605A-5BF4-4BE9-AC26-5A03DE1E330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3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BA3-6D58-D833-13DC-2640B01F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93D0-6329-A068-095D-502D28EFA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0423-9768-E8D8-7139-F9A973A0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0E25-6A8C-0B3F-BB39-8D10AD7B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6233-7C8E-8BF0-DB21-4F638D4F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32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3CF6-8C0B-6364-CC8E-5E170762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4EE5B-D687-FC3D-2661-337EC0F2B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965-EEC0-4B4C-53C8-82F3D8E5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7308-F0BF-5345-5562-FE9528BA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3AAC-2FC9-D0DC-6524-E7ACC86E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1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FDFED-92BB-2589-29BD-C54A8321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803E3-4AC2-6BEC-C7A5-7F76332B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B9A4-3F14-F56B-724E-FD34D7C7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B17C-67A9-79E7-3F87-7DEC16A8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5770-68CA-0A9A-8A4C-4F90395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25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1448-BFDE-38C1-BE31-E27EFDE0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AAE7-200B-A0BD-81E6-D51A9826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6064-6DB0-7735-B541-9B0F00C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D8D1-8EE3-C94B-182D-ADE93405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8BFF-FDC4-D44C-C5CC-7C20C093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2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203F-3971-3B81-A55D-BA427016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885F-0B4B-AE0A-1C86-85C6FB05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CFC1-3528-54CC-C782-49D3186D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DE71-CE53-6408-E7B3-32DFFB46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1982-4D3A-5094-39FD-1CBF7218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6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4-A0FB-3FA6-0315-70E37DCF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84D3-A269-5F44-43A4-6397F63FC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1BBCC-D680-D1FF-130B-A3114EEB7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31F9-DCCD-77CB-10B9-438F0046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04F4B-B804-072B-B84F-37BD33B8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449BA-E4EB-9DD0-8C3D-470FEBF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7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C5FA-9826-6947-1434-7FD6934C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227B-2904-56FC-424D-7351F6DA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C8405-A3BA-4FE3-F5EC-B4483275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40D96-FDFA-88CE-EC0E-FE85B4D0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AC762-597E-50B8-7358-63E023F7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6BF43-E760-1D3F-517B-5C5F4C5C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C22A8-B3E1-4912-FA8E-A22EB683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4D37A-3C47-D1F1-68C7-9932B074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2B72-AD27-7469-84EB-66AA7542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64407-A7FA-F8F1-F35E-9E8453BA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D3D20-4F73-4DBA-E5CB-9A35418B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E3D4-F80E-02D6-87BB-DAA12381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6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8D83F-1BDB-5B95-2533-640CB73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630EF-14E8-71A4-EFE3-182A9931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9228B-17B6-2254-C996-064DAD95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05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1018-A1F2-F4F8-4416-DDE49E04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78AB-42EB-879F-052A-4AD48963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19E7D-D748-7441-5A6A-FA6A9B39C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2DF2-F440-F71B-3B62-8B02FC64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213C-84D1-F29D-3D8D-12C490B1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F2CBF-7910-BE00-224E-9F259ACA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866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D6FC-83DE-9D3D-EE47-42D75461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077EF-5909-9690-0781-695DE309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2309F-B9E4-ED48-BCA5-2D8B4CF3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04AA-251E-0496-4FC6-D462D56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36CAA-9C68-3A27-4D2D-CBD8C6E2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C652-26C3-3430-1BD4-BDFD27E9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C5E81-C600-35FD-B20B-A6A62544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6301-915D-899D-A263-998448133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3DA2-81CB-1283-2D22-A3D8DE1C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CBC1-0D1F-4F4D-9374-B9A676B6DE04}" type="datetimeFigureOut">
              <a:rPr lang="nl-BE" smtClean="0"/>
              <a:t>18/02/2024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6C73-7168-80FD-5B6B-4223A78E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8AB6-3C3F-65F2-E6D8-585FF8020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6A6F-56CF-49BA-A627-4BAFBE6C471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26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🔥 Free download Calm Wallpapers [1920x1080] for your Desktop, Mobile &amp;  Tablet | Explore 75+ Calming Wallpaper, Calming Backgrounds, Calming  Wallpaper, Calming Wallpapers">
            <a:extLst>
              <a:ext uri="{FF2B5EF4-FFF2-40B4-BE49-F238E27FC236}">
                <a16:creationId xmlns:a16="http://schemas.microsoft.com/office/drawing/2014/main" id="{942BED50-3BD6-85FE-DD5C-BB43EEFB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05EE14-6764-764E-9F9C-A07CCED832DC}"/>
              </a:ext>
            </a:extLst>
          </p:cNvPr>
          <p:cNvSpPr/>
          <p:nvPr/>
        </p:nvSpPr>
        <p:spPr>
          <a:xfrm>
            <a:off x="4756060" y="2138829"/>
            <a:ext cx="2679880" cy="2886112"/>
          </a:xfrm>
          <a:prstGeom prst="roundRect">
            <a:avLst>
              <a:gd name="adj" fmla="val 89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CE696F-102C-18EB-9918-EAEF6EDF0A4B}"/>
              </a:ext>
            </a:extLst>
          </p:cNvPr>
          <p:cNvSpPr/>
          <p:nvPr/>
        </p:nvSpPr>
        <p:spPr>
          <a:xfrm>
            <a:off x="4929100" y="2296097"/>
            <a:ext cx="2333801" cy="2604387"/>
          </a:xfrm>
          <a:prstGeom prst="roundRect">
            <a:avLst>
              <a:gd name="adj" fmla="val 890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Picture 12" descr="A red digital thermometer with a black background&#10;&#10;Description automatically generated">
            <a:extLst>
              <a:ext uri="{FF2B5EF4-FFF2-40B4-BE49-F238E27FC236}">
                <a16:creationId xmlns:a16="http://schemas.microsoft.com/office/drawing/2014/main" id="{AAB2E3FB-3F56-E11B-21B4-12AD87EC6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66" y="1146208"/>
            <a:ext cx="929640" cy="929640"/>
          </a:xfrm>
          <a:prstGeom prst="rect">
            <a:avLst/>
          </a:prstGeom>
        </p:spPr>
      </p:pic>
      <p:pic>
        <p:nvPicPr>
          <p:cNvPr id="15" name="Picture 14" descr="A blue screen with a heart rate graph&#10;&#10;Description automatically generated">
            <a:extLst>
              <a:ext uri="{FF2B5EF4-FFF2-40B4-BE49-F238E27FC236}">
                <a16:creationId xmlns:a16="http://schemas.microsoft.com/office/drawing/2014/main" id="{0CB69191-1F42-346C-628E-94F2E2266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37" y="1325059"/>
            <a:ext cx="647914" cy="647914"/>
          </a:xfrm>
          <a:prstGeom prst="rect">
            <a:avLst/>
          </a:prstGeom>
        </p:spPr>
      </p:pic>
      <p:pic>
        <p:nvPicPr>
          <p:cNvPr id="17" name="Picture 16" descr="A person in a black background&#10;&#10;Description automatically generated">
            <a:extLst>
              <a:ext uri="{FF2B5EF4-FFF2-40B4-BE49-F238E27FC236}">
                <a16:creationId xmlns:a16="http://schemas.microsoft.com/office/drawing/2014/main" id="{0BD418BD-4E9D-6D7B-56BD-58B9812036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06" y="2707550"/>
            <a:ext cx="1276861" cy="1276861"/>
          </a:xfrm>
          <a:prstGeom prst="rect">
            <a:avLst/>
          </a:prstGeom>
        </p:spPr>
      </p:pic>
      <p:pic>
        <p:nvPicPr>
          <p:cNvPr id="20" name="Picture 19" descr="A cartoon of a wrist with a black wristband&#10;&#10;Description automatically generated">
            <a:extLst>
              <a:ext uri="{FF2B5EF4-FFF2-40B4-BE49-F238E27FC236}">
                <a16:creationId xmlns:a16="http://schemas.microsoft.com/office/drawing/2014/main" id="{CD294142-8A6E-2076-572D-71E9FE144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75" y="2856875"/>
            <a:ext cx="1562108" cy="1144244"/>
          </a:xfrm>
          <a:prstGeom prst="rect">
            <a:avLst/>
          </a:prstGeom>
        </p:spPr>
      </p:pic>
      <p:pic>
        <p:nvPicPr>
          <p:cNvPr id="22" name="Picture 21" descr="A finger with a device on it&#10;&#10;Description automatically generated">
            <a:extLst>
              <a:ext uri="{FF2B5EF4-FFF2-40B4-BE49-F238E27FC236}">
                <a16:creationId xmlns:a16="http://schemas.microsoft.com/office/drawing/2014/main" id="{88B10ED7-8E3F-71C4-A08B-19C65508B3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69" y="5138044"/>
            <a:ext cx="1273650" cy="1319371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4B5D702-B73C-FC81-968E-C97316B5706F}"/>
              </a:ext>
            </a:extLst>
          </p:cNvPr>
          <p:cNvSpPr/>
          <p:nvPr/>
        </p:nvSpPr>
        <p:spPr>
          <a:xfrm rot="10800000">
            <a:off x="5307470" y="5024941"/>
            <a:ext cx="1577062" cy="2138828"/>
          </a:xfrm>
          <a:custGeom>
            <a:avLst/>
            <a:gdLst>
              <a:gd name="connsiteX0" fmla="*/ 234192 w 1577062"/>
              <a:gd name="connsiteY0" fmla="*/ 1010103 h 2138828"/>
              <a:gd name="connsiteX1" fmla="*/ 208791 w 1577062"/>
              <a:gd name="connsiteY1" fmla="*/ 1035504 h 2138828"/>
              <a:gd name="connsiteX2" fmla="*/ 208791 w 1577062"/>
              <a:gd name="connsiteY2" fmla="*/ 1137102 h 2138828"/>
              <a:gd name="connsiteX3" fmla="*/ 234192 w 1577062"/>
              <a:gd name="connsiteY3" fmla="*/ 1162503 h 2138828"/>
              <a:gd name="connsiteX4" fmla="*/ 1341630 w 1577062"/>
              <a:gd name="connsiteY4" fmla="*/ 1162503 h 2138828"/>
              <a:gd name="connsiteX5" fmla="*/ 1367031 w 1577062"/>
              <a:gd name="connsiteY5" fmla="*/ 1137102 h 2138828"/>
              <a:gd name="connsiteX6" fmla="*/ 1367031 w 1577062"/>
              <a:gd name="connsiteY6" fmla="*/ 1035504 h 2138828"/>
              <a:gd name="connsiteX7" fmla="*/ 1341630 w 1577062"/>
              <a:gd name="connsiteY7" fmla="*/ 1010103 h 2138828"/>
              <a:gd name="connsiteX8" fmla="*/ 234192 w 1577062"/>
              <a:gd name="connsiteY8" fmla="*/ 633042 h 2138828"/>
              <a:gd name="connsiteX9" fmla="*/ 208791 w 1577062"/>
              <a:gd name="connsiteY9" fmla="*/ 658443 h 2138828"/>
              <a:gd name="connsiteX10" fmla="*/ 208791 w 1577062"/>
              <a:gd name="connsiteY10" fmla="*/ 760041 h 2138828"/>
              <a:gd name="connsiteX11" fmla="*/ 234192 w 1577062"/>
              <a:gd name="connsiteY11" fmla="*/ 785442 h 2138828"/>
              <a:gd name="connsiteX12" fmla="*/ 1341630 w 1577062"/>
              <a:gd name="connsiteY12" fmla="*/ 785442 h 2138828"/>
              <a:gd name="connsiteX13" fmla="*/ 1367031 w 1577062"/>
              <a:gd name="connsiteY13" fmla="*/ 760041 h 2138828"/>
              <a:gd name="connsiteX14" fmla="*/ 1367031 w 1577062"/>
              <a:gd name="connsiteY14" fmla="*/ 658443 h 2138828"/>
              <a:gd name="connsiteX15" fmla="*/ 1341630 w 1577062"/>
              <a:gd name="connsiteY15" fmla="*/ 633042 h 2138828"/>
              <a:gd name="connsiteX16" fmla="*/ 234192 w 1577062"/>
              <a:gd name="connsiteY16" fmla="*/ 252042 h 2138828"/>
              <a:gd name="connsiteX17" fmla="*/ 208791 w 1577062"/>
              <a:gd name="connsiteY17" fmla="*/ 277443 h 2138828"/>
              <a:gd name="connsiteX18" fmla="*/ 208791 w 1577062"/>
              <a:gd name="connsiteY18" fmla="*/ 379041 h 2138828"/>
              <a:gd name="connsiteX19" fmla="*/ 234192 w 1577062"/>
              <a:gd name="connsiteY19" fmla="*/ 404442 h 2138828"/>
              <a:gd name="connsiteX20" fmla="*/ 1341630 w 1577062"/>
              <a:gd name="connsiteY20" fmla="*/ 404442 h 2138828"/>
              <a:gd name="connsiteX21" fmla="*/ 1367031 w 1577062"/>
              <a:gd name="connsiteY21" fmla="*/ 379041 h 2138828"/>
              <a:gd name="connsiteX22" fmla="*/ 1367031 w 1577062"/>
              <a:gd name="connsiteY22" fmla="*/ 277443 h 2138828"/>
              <a:gd name="connsiteX23" fmla="*/ 1341630 w 1577062"/>
              <a:gd name="connsiteY23" fmla="*/ 252042 h 2138828"/>
              <a:gd name="connsiteX24" fmla="*/ 0 w 1577062"/>
              <a:gd name="connsiteY24" fmla="*/ 0 h 2138828"/>
              <a:gd name="connsiteX25" fmla="*/ 1577062 w 1577062"/>
              <a:gd name="connsiteY25" fmla="*/ 0 h 2138828"/>
              <a:gd name="connsiteX26" fmla="*/ 1577062 w 1577062"/>
              <a:gd name="connsiteY26" fmla="*/ 2138828 h 2138828"/>
              <a:gd name="connsiteX27" fmla="*/ 0 w 1577062"/>
              <a:gd name="connsiteY27" fmla="*/ 2138828 h 2138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7062" h="2138828">
                <a:moveTo>
                  <a:pt x="234192" y="1010103"/>
                </a:moveTo>
                <a:cubicBezTo>
                  <a:pt x="220163" y="1010103"/>
                  <a:pt x="208791" y="1021475"/>
                  <a:pt x="208791" y="1035504"/>
                </a:cubicBezTo>
                <a:lnTo>
                  <a:pt x="208791" y="1137102"/>
                </a:lnTo>
                <a:cubicBezTo>
                  <a:pt x="208791" y="1151131"/>
                  <a:pt x="220163" y="1162503"/>
                  <a:pt x="234192" y="1162503"/>
                </a:cubicBezTo>
                <a:lnTo>
                  <a:pt x="1341630" y="1162503"/>
                </a:lnTo>
                <a:cubicBezTo>
                  <a:pt x="1355659" y="1162503"/>
                  <a:pt x="1367031" y="1151131"/>
                  <a:pt x="1367031" y="1137102"/>
                </a:cubicBezTo>
                <a:lnTo>
                  <a:pt x="1367031" y="1035504"/>
                </a:lnTo>
                <a:cubicBezTo>
                  <a:pt x="1367031" y="1021475"/>
                  <a:pt x="1355659" y="1010103"/>
                  <a:pt x="1341630" y="1010103"/>
                </a:cubicBezTo>
                <a:close/>
                <a:moveTo>
                  <a:pt x="234192" y="633042"/>
                </a:moveTo>
                <a:cubicBezTo>
                  <a:pt x="220163" y="633042"/>
                  <a:pt x="208791" y="644414"/>
                  <a:pt x="208791" y="658443"/>
                </a:cubicBezTo>
                <a:lnTo>
                  <a:pt x="208791" y="760041"/>
                </a:lnTo>
                <a:cubicBezTo>
                  <a:pt x="208791" y="774070"/>
                  <a:pt x="220163" y="785442"/>
                  <a:pt x="234192" y="785442"/>
                </a:cubicBezTo>
                <a:lnTo>
                  <a:pt x="1341630" y="785442"/>
                </a:lnTo>
                <a:cubicBezTo>
                  <a:pt x="1355659" y="785442"/>
                  <a:pt x="1367031" y="774070"/>
                  <a:pt x="1367031" y="760041"/>
                </a:cubicBezTo>
                <a:lnTo>
                  <a:pt x="1367031" y="658443"/>
                </a:lnTo>
                <a:cubicBezTo>
                  <a:pt x="1367031" y="644414"/>
                  <a:pt x="1355659" y="633042"/>
                  <a:pt x="1341630" y="633042"/>
                </a:cubicBezTo>
                <a:close/>
                <a:moveTo>
                  <a:pt x="234192" y="252042"/>
                </a:moveTo>
                <a:cubicBezTo>
                  <a:pt x="220163" y="252042"/>
                  <a:pt x="208791" y="263414"/>
                  <a:pt x="208791" y="277443"/>
                </a:cubicBezTo>
                <a:lnTo>
                  <a:pt x="208791" y="379041"/>
                </a:lnTo>
                <a:cubicBezTo>
                  <a:pt x="208791" y="393070"/>
                  <a:pt x="220163" y="404442"/>
                  <a:pt x="234192" y="404442"/>
                </a:cubicBezTo>
                <a:lnTo>
                  <a:pt x="1341630" y="404442"/>
                </a:lnTo>
                <a:cubicBezTo>
                  <a:pt x="1355659" y="404442"/>
                  <a:pt x="1367031" y="393070"/>
                  <a:pt x="1367031" y="379041"/>
                </a:cubicBezTo>
                <a:lnTo>
                  <a:pt x="1367031" y="277443"/>
                </a:lnTo>
                <a:cubicBezTo>
                  <a:pt x="1367031" y="263414"/>
                  <a:pt x="1355659" y="252042"/>
                  <a:pt x="1341630" y="252042"/>
                </a:cubicBezTo>
                <a:close/>
                <a:moveTo>
                  <a:pt x="0" y="0"/>
                </a:moveTo>
                <a:lnTo>
                  <a:pt x="1577062" y="0"/>
                </a:lnTo>
                <a:lnTo>
                  <a:pt x="1577062" y="2138828"/>
                </a:lnTo>
                <a:lnTo>
                  <a:pt x="0" y="21388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E96B5-53A4-2E9F-CFAA-7F393FD0F18C}"/>
              </a:ext>
            </a:extLst>
          </p:cNvPr>
          <p:cNvSpPr/>
          <p:nvPr/>
        </p:nvSpPr>
        <p:spPr>
          <a:xfrm>
            <a:off x="5307469" y="-101600"/>
            <a:ext cx="1577062" cy="2240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3" name="Picture 42" descr="A digital blood glucose meter&#10;&#10;Description automatically generated">
            <a:extLst>
              <a:ext uri="{FF2B5EF4-FFF2-40B4-BE49-F238E27FC236}">
                <a16:creationId xmlns:a16="http://schemas.microsoft.com/office/drawing/2014/main" id="{ACE78321-6C28-A5F1-2C81-1B7C341CB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18" y="4864686"/>
            <a:ext cx="1021276" cy="149091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3DD051F-83A3-0372-090A-D445DA8C8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6906" y="2126648"/>
            <a:ext cx="4938188" cy="3082336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BF36BF5-8B8C-1FDB-50CC-DEA2FF55150F}"/>
              </a:ext>
            </a:extLst>
          </p:cNvPr>
          <p:cNvSpPr/>
          <p:nvPr/>
        </p:nvSpPr>
        <p:spPr>
          <a:xfrm>
            <a:off x="3626906" y="101600"/>
            <a:ext cx="4938188" cy="8784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5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5C72BC-4F9E-4802-4713-8A20AB5BF37C}"/>
              </a:ext>
            </a:extLst>
          </p:cNvPr>
          <p:cNvGrpSpPr/>
          <p:nvPr/>
        </p:nvGrpSpPr>
        <p:grpSpPr>
          <a:xfrm>
            <a:off x="5130010" y="11804"/>
            <a:ext cx="2014691" cy="980409"/>
            <a:chOff x="5130010" y="11804"/>
            <a:chExt cx="2014691" cy="98040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70278D-BEC6-C46D-C559-ED3BE0375941}"/>
                </a:ext>
              </a:extLst>
            </p:cNvPr>
            <p:cNvSpPr txBox="1"/>
            <p:nvPr/>
          </p:nvSpPr>
          <p:spPr>
            <a:xfrm>
              <a:off x="6809353" y="1180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/>
                <a:t>E</a:t>
              </a:r>
              <a:endParaRPr lang="nl-BE" sz="24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7AA23B-12C4-452D-7788-8AC96AB8EBAF}"/>
                </a:ext>
              </a:extLst>
            </p:cNvPr>
            <p:cNvSpPr txBox="1"/>
            <p:nvPr/>
          </p:nvSpPr>
          <p:spPr>
            <a:xfrm>
              <a:off x="5130010" y="157456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/>
                <a:t>C</a:t>
              </a:r>
              <a:endParaRPr lang="nl-BE" sz="4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2D87CC-3696-8D79-AFEC-A5ED8E466F39}"/>
                </a:ext>
              </a:extLst>
            </p:cNvPr>
            <p:cNvSpPr txBox="1"/>
            <p:nvPr/>
          </p:nvSpPr>
          <p:spPr>
            <a:xfrm>
              <a:off x="5515075" y="15745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/>
                <a:t>A</a:t>
              </a:r>
              <a:endParaRPr lang="nl-BE" sz="44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C5E348-007E-B1C1-4B4E-69256E66D208}"/>
                </a:ext>
              </a:extLst>
            </p:cNvPr>
            <p:cNvGrpSpPr/>
            <p:nvPr/>
          </p:nvGrpSpPr>
          <p:grpSpPr>
            <a:xfrm>
              <a:off x="5925789" y="157456"/>
              <a:ext cx="502780" cy="834757"/>
              <a:chOff x="5482438" y="152948"/>
              <a:chExt cx="502780" cy="83475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4BAF17-9869-9CDE-0EA0-A73B02881A11}"/>
                  </a:ext>
                </a:extLst>
              </p:cNvPr>
              <p:cNvSpPr txBox="1"/>
              <p:nvPr/>
            </p:nvSpPr>
            <p:spPr>
              <a:xfrm>
                <a:off x="5482438" y="152948"/>
                <a:ext cx="4219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/>
                  <a:t>L</a:t>
                </a:r>
                <a:endParaRPr lang="nl-BE" sz="44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A5136D-D857-61EF-A889-B4BF8536AF5F}"/>
                  </a:ext>
                </a:extLst>
              </p:cNvPr>
              <p:cNvSpPr txBox="1"/>
              <p:nvPr/>
            </p:nvSpPr>
            <p:spPr>
              <a:xfrm>
                <a:off x="5563308" y="218264"/>
                <a:ext cx="4219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/>
                  <a:t>L</a:t>
                </a:r>
                <a:endParaRPr lang="nl-BE" sz="44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D41488-FDE1-CCCD-EB15-253E176C3A9C}"/>
                </a:ext>
              </a:extLst>
            </p:cNvPr>
            <p:cNvSpPr txBox="1"/>
            <p:nvPr/>
          </p:nvSpPr>
          <p:spPr>
            <a:xfrm>
              <a:off x="6327605" y="157456"/>
              <a:ext cx="6671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/>
                <a:t>M</a:t>
              </a:r>
              <a:endParaRPr lang="nl-BE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0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DD5B5-24B1-4613-5DDB-2C55AAA1AEC2}"/>
              </a:ext>
            </a:extLst>
          </p:cNvPr>
          <p:cNvSpPr/>
          <p:nvPr/>
        </p:nvSpPr>
        <p:spPr>
          <a:xfrm>
            <a:off x="457200" y="2656114"/>
            <a:ext cx="3483429" cy="2002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/>
              <a:t>Data collection</a:t>
            </a:r>
            <a:endParaRPr lang="nl-BE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A719E6-CF06-62FC-1FC5-E161E1B6AD21}"/>
              </a:ext>
            </a:extLst>
          </p:cNvPr>
          <p:cNvSpPr/>
          <p:nvPr/>
        </p:nvSpPr>
        <p:spPr>
          <a:xfrm>
            <a:off x="4354285" y="2656114"/>
            <a:ext cx="3483429" cy="20029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/>
              <a:t>Partnerships </a:t>
            </a:r>
            <a:r>
              <a:rPr lang="fr-BE" sz="3600" dirty="0" err="1"/>
              <a:t>with</a:t>
            </a:r>
            <a:r>
              <a:rPr lang="fr-BE" sz="3600" dirty="0"/>
              <a:t> </a:t>
            </a:r>
            <a:r>
              <a:rPr lang="fr-BE" sz="3600" dirty="0" err="1"/>
              <a:t>Health</a:t>
            </a:r>
            <a:r>
              <a:rPr lang="fr-BE" sz="3600" dirty="0"/>
              <a:t> care</a:t>
            </a:r>
            <a:endParaRPr lang="nl-BE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B0D807-7116-280A-F4E7-C5F2C617B324}"/>
              </a:ext>
            </a:extLst>
          </p:cNvPr>
          <p:cNvSpPr/>
          <p:nvPr/>
        </p:nvSpPr>
        <p:spPr>
          <a:xfrm>
            <a:off x="8251371" y="2656114"/>
            <a:ext cx="3483429" cy="20029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 err="1"/>
              <a:t>Early</a:t>
            </a:r>
            <a:r>
              <a:rPr lang="fr-BE" sz="3600" dirty="0"/>
              <a:t> </a:t>
            </a:r>
            <a:r>
              <a:rPr lang="fr-BE" sz="3600" dirty="0" err="1"/>
              <a:t>detection</a:t>
            </a:r>
            <a:r>
              <a:rPr lang="fr-BE" sz="3600" dirty="0"/>
              <a:t> and </a:t>
            </a:r>
            <a:r>
              <a:rPr lang="fr-BE" sz="3600" dirty="0" err="1"/>
              <a:t>reach</a:t>
            </a:r>
            <a:r>
              <a:rPr lang="fr-BE" sz="3600" dirty="0"/>
              <a:t> out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733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BBF19-30A2-4844-701A-983D59690AD5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026D2F-F342-813F-8D59-09C4130186E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7200" dirty="0"/>
              <a:t>20 %</a:t>
            </a:r>
            <a:endParaRPr lang="nl-BE" sz="72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3A45F2F-9BD8-AA6F-D3A2-001151A9D552}"/>
              </a:ext>
            </a:extLst>
          </p:cNvPr>
          <p:cNvGrpSpPr/>
          <p:nvPr/>
        </p:nvGrpSpPr>
        <p:grpSpPr>
          <a:xfrm>
            <a:off x="3919220" y="8417560"/>
            <a:ext cx="7805420" cy="772160"/>
            <a:chOff x="3919220" y="533400"/>
            <a:chExt cx="7805420" cy="772160"/>
          </a:xfrm>
        </p:grpSpPr>
        <p:pic>
          <p:nvPicPr>
            <p:cNvPr id="7" name="Picture 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6E379A2-5BBC-2264-0040-65FBF132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33400"/>
              <a:ext cx="772160" cy="772160"/>
            </a:xfrm>
            <a:prstGeom prst="rect">
              <a:avLst/>
            </a:prstGeom>
          </p:spPr>
        </p:pic>
        <p:pic>
          <p:nvPicPr>
            <p:cNvPr id="8" name="Picture 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40AA8D1-FBCD-131C-FA47-F4EF1339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33400"/>
              <a:ext cx="772160" cy="772160"/>
            </a:xfrm>
            <a:prstGeom prst="rect">
              <a:avLst/>
            </a:prstGeom>
          </p:spPr>
        </p:pic>
        <p:pic>
          <p:nvPicPr>
            <p:cNvPr id="9" name="Picture 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A1BE7E4-76B1-80EB-3720-8477F6F9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33400"/>
              <a:ext cx="772160" cy="772160"/>
            </a:xfrm>
            <a:prstGeom prst="rect">
              <a:avLst/>
            </a:prstGeom>
          </p:spPr>
        </p:pic>
        <p:pic>
          <p:nvPicPr>
            <p:cNvPr id="10" name="Picture 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A9D512B-AF36-F61A-FDB2-388656E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33400"/>
              <a:ext cx="772160" cy="772160"/>
            </a:xfrm>
            <a:prstGeom prst="rect">
              <a:avLst/>
            </a:prstGeom>
          </p:spPr>
        </p:pic>
        <p:pic>
          <p:nvPicPr>
            <p:cNvPr id="11" name="Picture 1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AFCCE9F-9D8F-6B84-B80B-CA177580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33400"/>
              <a:ext cx="772160" cy="772160"/>
            </a:xfrm>
            <a:prstGeom prst="rect">
              <a:avLst/>
            </a:prstGeom>
          </p:spPr>
        </p:pic>
        <p:pic>
          <p:nvPicPr>
            <p:cNvPr id="37" name="Picture 3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70E8A6C-917D-A7A1-9936-C4C09FF08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33400"/>
              <a:ext cx="772160" cy="772160"/>
            </a:xfrm>
            <a:prstGeom prst="rect">
              <a:avLst/>
            </a:prstGeom>
          </p:spPr>
        </p:pic>
        <p:pic>
          <p:nvPicPr>
            <p:cNvPr id="38" name="Picture 3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558C2B7B-EFB8-682A-359B-0714BFD31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33400"/>
              <a:ext cx="772160" cy="772160"/>
            </a:xfrm>
            <a:prstGeom prst="rect">
              <a:avLst/>
            </a:prstGeom>
          </p:spPr>
        </p:pic>
        <p:pic>
          <p:nvPicPr>
            <p:cNvPr id="39" name="Picture 3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14356AF-7EB5-4F3A-D796-189F90D26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33400"/>
              <a:ext cx="772160" cy="77216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31122B-C8CA-01B1-6644-394A0067B1F5}"/>
              </a:ext>
            </a:extLst>
          </p:cNvPr>
          <p:cNvGrpSpPr/>
          <p:nvPr/>
        </p:nvGrpSpPr>
        <p:grpSpPr>
          <a:xfrm>
            <a:off x="3919220" y="9672320"/>
            <a:ext cx="7805420" cy="772160"/>
            <a:chOff x="3919220" y="1874520"/>
            <a:chExt cx="7805420" cy="772160"/>
          </a:xfrm>
        </p:grpSpPr>
        <p:pic>
          <p:nvPicPr>
            <p:cNvPr id="40" name="Picture 3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05D0310-EF0F-FF04-58F0-5EAA3A54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1874520"/>
              <a:ext cx="772160" cy="772160"/>
            </a:xfrm>
            <a:prstGeom prst="rect">
              <a:avLst/>
            </a:prstGeom>
          </p:spPr>
        </p:pic>
        <p:pic>
          <p:nvPicPr>
            <p:cNvPr id="41" name="Picture 4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04F28D3-D301-DE32-AB69-819F84BE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1874520"/>
              <a:ext cx="772160" cy="772160"/>
            </a:xfrm>
            <a:prstGeom prst="rect">
              <a:avLst/>
            </a:prstGeom>
          </p:spPr>
        </p:pic>
        <p:pic>
          <p:nvPicPr>
            <p:cNvPr id="42" name="Picture 4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F6BB039-FD2B-1BE1-D791-BA30A20E0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1874520"/>
              <a:ext cx="772160" cy="772160"/>
            </a:xfrm>
            <a:prstGeom prst="rect">
              <a:avLst/>
            </a:prstGeom>
          </p:spPr>
        </p:pic>
        <p:pic>
          <p:nvPicPr>
            <p:cNvPr id="43" name="Picture 4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0E7063C-303A-F058-F33A-258687BE3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1874520"/>
              <a:ext cx="772160" cy="772160"/>
            </a:xfrm>
            <a:prstGeom prst="rect">
              <a:avLst/>
            </a:prstGeom>
          </p:spPr>
        </p:pic>
        <p:pic>
          <p:nvPicPr>
            <p:cNvPr id="44" name="Picture 4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70880BD-18F9-9479-57F9-BA7A585F3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1874520"/>
              <a:ext cx="772160" cy="772160"/>
            </a:xfrm>
            <a:prstGeom prst="rect">
              <a:avLst/>
            </a:prstGeom>
          </p:spPr>
        </p:pic>
        <p:pic>
          <p:nvPicPr>
            <p:cNvPr id="45" name="Picture 4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5C37222-5DDE-B0AF-7F6B-17468743C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1874520"/>
              <a:ext cx="772160" cy="772160"/>
            </a:xfrm>
            <a:prstGeom prst="rect">
              <a:avLst/>
            </a:prstGeom>
          </p:spPr>
        </p:pic>
        <p:pic>
          <p:nvPicPr>
            <p:cNvPr id="46" name="Picture 4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8B4D9E7-11D3-156F-82CE-403263D0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1874520"/>
              <a:ext cx="772160" cy="772160"/>
            </a:xfrm>
            <a:prstGeom prst="rect">
              <a:avLst/>
            </a:prstGeom>
          </p:spPr>
        </p:pic>
        <p:pic>
          <p:nvPicPr>
            <p:cNvPr id="47" name="Picture 4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0E1F768-25DC-C6DD-9227-70740A508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1874520"/>
              <a:ext cx="772160" cy="77216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B34C07-1C00-7775-7C90-71154A9860BF}"/>
              </a:ext>
            </a:extLst>
          </p:cNvPr>
          <p:cNvGrpSpPr/>
          <p:nvPr/>
        </p:nvGrpSpPr>
        <p:grpSpPr>
          <a:xfrm>
            <a:off x="3919220" y="10927080"/>
            <a:ext cx="7805420" cy="772160"/>
            <a:chOff x="3919220" y="3215640"/>
            <a:chExt cx="7805420" cy="772160"/>
          </a:xfrm>
        </p:grpSpPr>
        <p:pic>
          <p:nvPicPr>
            <p:cNvPr id="48" name="Picture 4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B1AAED9-A914-93C9-020E-579028E2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3215640"/>
              <a:ext cx="772160" cy="772160"/>
            </a:xfrm>
            <a:prstGeom prst="rect">
              <a:avLst/>
            </a:prstGeom>
          </p:spPr>
        </p:pic>
        <p:pic>
          <p:nvPicPr>
            <p:cNvPr id="49" name="Picture 4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7D3455C-8809-859D-C76F-6EFE2C74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3215640"/>
              <a:ext cx="772160" cy="772160"/>
            </a:xfrm>
            <a:prstGeom prst="rect">
              <a:avLst/>
            </a:prstGeom>
          </p:spPr>
        </p:pic>
        <p:pic>
          <p:nvPicPr>
            <p:cNvPr id="50" name="Picture 4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14F3D49-342B-7098-8884-DD155C9F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3215640"/>
              <a:ext cx="772160" cy="772160"/>
            </a:xfrm>
            <a:prstGeom prst="rect">
              <a:avLst/>
            </a:prstGeom>
          </p:spPr>
        </p:pic>
        <p:pic>
          <p:nvPicPr>
            <p:cNvPr id="51" name="Picture 5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948D001-6DAB-A954-FC27-70C5F987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3215640"/>
              <a:ext cx="772160" cy="772160"/>
            </a:xfrm>
            <a:prstGeom prst="rect">
              <a:avLst/>
            </a:prstGeom>
          </p:spPr>
        </p:pic>
        <p:pic>
          <p:nvPicPr>
            <p:cNvPr id="52" name="Picture 5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AD7F936-9558-009E-C2B6-22066C428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3215640"/>
              <a:ext cx="772160" cy="772160"/>
            </a:xfrm>
            <a:prstGeom prst="rect">
              <a:avLst/>
            </a:prstGeom>
          </p:spPr>
        </p:pic>
        <p:pic>
          <p:nvPicPr>
            <p:cNvPr id="53" name="Picture 5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D9677ED-1627-9921-F03E-1E2C1B95D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3215640"/>
              <a:ext cx="772160" cy="772160"/>
            </a:xfrm>
            <a:prstGeom prst="rect">
              <a:avLst/>
            </a:prstGeom>
          </p:spPr>
        </p:pic>
        <p:pic>
          <p:nvPicPr>
            <p:cNvPr id="54" name="Picture 5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EC21104-F345-A0B8-DDA7-D6F619FBE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3215640"/>
              <a:ext cx="772160" cy="772160"/>
            </a:xfrm>
            <a:prstGeom prst="rect">
              <a:avLst/>
            </a:prstGeom>
          </p:spPr>
        </p:pic>
        <p:pic>
          <p:nvPicPr>
            <p:cNvPr id="55" name="Picture 5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7D4355A-C4C5-279A-E5FE-B028F6219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3215640"/>
              <a:ext cx="772160" cy="77216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CE31181-E6A7-521B-C24A-6C7AC2BD704A}"/>
              </a:ext>
            </a:extLst>
          </p:cNvPr>
          <p:cNvGrpSpPr/>
          <p:nvPr/>
        </p:nvGrpSpPr>
        <p:grpSpPr>
          <a:xfrm>
            <a:off x="3919220" y="12181840"/>
            <a:ext cx="7805420" cy="772160"/>
            <a:chOff x="3919220" y="4556760"/>
            <a:chExt cx="7805420" cy="772160"/>
          </a:xfrm>
        </p:grpSpPr>
        <p:pic>
          <p:nvPicPr>
            <p:cNvPr id="56" name="Picture 5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59F8C9F-CCE5-0264-4809-C37304DF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4556760"/>
              <a:ext cx="772160" cy="772160"/>
            </a:xfrm>
            <a:prstGeom prst="rect">
              <a:avLst/>
            </a:prstGeom>
          </p:spPr>
        </p:pic>
        <p:pic>
          <p:nvPicPr>
            <p:cNvPr id="57" name="Picture 5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06FA372-37D8-B5B3-8D28-14823379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4556760"/>
              <a:ext cx="772160" cy="772160"/>
            </a:xfrm>
            <a:prstGeom prst="rect">
              <a:avLst/>
            </a:prstGeom>
          </p:spPr>
        </p:pic>
        <p:pic>
          <p:nvPicPr>
            <p:cNvPr id="58" name="Picture 5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31659E93-F74D-6DB1-BD21-11000BB68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4556760"/>
              <a:ext cx="772160" cy="772160"/>
            </a:xfrm>
            <a:prstGeom prst="rect">
              <a:avLst/>
            </a:prstGeom>
          </p:spPr>
        </p:pic>
        <p:pic>
          <p:nvPicPr>
            <p:cNvPr id="59" name="Picture 5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3854C7B-6069-10AB-CE51-00F88179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4556760"/>
              <a:ext cx="772160" cy="772160"/>
            </a:xfrm>
            <a:prstGeom prst="rect">
              <a:avLst/>
            </a:prstGeom>
          </p:spPr>
        </p:pic>
        <p:pic>
          <p:nvPicPr>
            <p:cNvPr id="60" name="Picture 5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082D761-AC7F-3F31-48F8-033C73ABB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4556760"/>
              <a:ext cx="772160" cy="772160"/>
            </a:xfrm>
            <a:prstGeom prst="rect">
              <a:avLst/>
            </a:prstGeom>
          </p:spPr>
        </p:pic>
        <p:pic>
          <p:nvPicPr>
            <p:cNvPr id="61" name="Picture 6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ECB9888-618B-D957-CE5E-35A73CE6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4556760"/>
              <a:ext cx="772160" cy="772160"/>
            </a:xfrm>
            <a:prstGeom prst="rect">
              <a:avLst/>
            </a:prstGeom>
          </p:spPr>
        </p:pic>
        <p:pic>
          <p:nvPicPr>
            <p:cNvPr id="62" name="Picture 6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86A9166-C4D6-C716-0267-07FC8E16E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4556760"/>
              <a:ext cx="772160" cy="772160"/>
            </a:xfrm>
            <a:prstGeom prst="rect">
              <a:avLst/>
            </a:prstGeom>
          </p:spPr>
        </p:pic>
        <p:pic>
          <p:nvPicPr>
            <p:cNvPr id="63" name="Picture 6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A084146-495C-B32B-3FC3-2046A8A8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4556760"/>
              <a:ext cx="772160" cy="77216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4F73D4-C04F-1777-9EFD-5247DF5FC610}"/>
              </a:ext>
            </a:extLst>
          </p:cNvPr>
          <p:cNvGrpSpPr/>
          <p:nvPr/>
        </p:nvGrpSpPr>
        <p:grpSpPr>
          <a:xfrm>
            <a:off x="3919220" y="13436600"/>
            <a:ext cx="7805420" cy="772160"/>
            <a:chOff x="3919220" y="5552440"/>
            <a:chExt cx="7805420" cy="772160"/>
          </a:xfrm>
        </p:grpSpPr>
        <p:pic>
          <p:nvPicPr>
            <p:cNvPr id="64" name="Picture 6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5F952A8-0E08-0DFC-12B4-D4257E9F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552440"/>
              <a:ext cx="772160" cy="772160"/>
            </a:xfrm>
            <a:prstGeom prst="rect">
              <a:avLst/>
            </a:prstGeom>
          </p:spPr>
        </p:pic>
        <p:pic>
          <p:nvPicPr>
            <p:cNvPr id="65" name="Picture 6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596C13C-F972-2128-3793-F65A30A8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552440"/>
              <a:ext cx="772160" cy="772160"/>
            </a:xfrm>
            <a:prstGeom prst="rect">
              <a:avLst/>
            </a:prstGeom>
          </p:spPr>
        </p:pic>
        <p:pic>
          <p:nvPicPr>
            <p:cNvPr id="66" name="Picture 6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D6A3AAD-D445-62AC-7245-F00445970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552440"/>
              <a:ext cx="772160" cy="772160"/>
            </a:xfrm>
            <a:prstGeom prst="rect">
              <a:avLst/>
            </a:prstGeom>
          </p:spPr>
        </p:pic>
        <p:pic>
          <p:nvPicPr>
            <p:cNvPr id="67" name="Picture 6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4DD63A1-0A81-141D-C0CF-4A8CA10B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552440"/>
              <a:ext cx="772160" cy="772160"/>
            </a:xfrm>
            <a:prstGeom prst="rect">
              <a:avLst/>
            </a:prstGeom>
          </p:spPr>
        </p:pic>
        <p:pic>
          <p:nvPicPr>
            <p:cNvPr id="68" name="Picture 6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C1F55AA-6333-44A8-3FE3-6DE560336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552440"/>
              <a:ext cx="772160" cy="772160"/>
            </a:xfrm>
            <a:prstGeom prst="rect">
              <a:avLst/>
            </a:prstGeom>
          </p:spPr>
        </p:pic>
        <p:pic>
          <p:nvPicPr>
            <p:cNvPr id="69" name="Picture 6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B2C06F1-EF39-079B-8890-7A3FB05E3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552440"/>
              <a:ext cx="772160" cy="772160"/>
            </a:xfrm>
            <a:prstGeom prst="rect">
              <a:avLst/>
            </a:prstGeom>
          </p:spPr>
        </p:pic>
        <p:pic>
          <p:nvPicPr>
            <p:cNvPr id="70" name="Picture 6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400D255-475B-D9D5-C70F-72D588E0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552440"/>
              <a:ext cx="772160" cy="772160"/>
            </a:xfrm>
            <a:prstGeom prst="rect">
              <a:avLst/>
            </a:prstGeom>
          </p:spPr>
        </p:pic>
        <p:pic>
          <p:nvPicPr>
            <p:cNvPr id="71" name="Picture 7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E2C4C5FF-84BB-B8B3-CAD8-3D9A1CE3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552440"/>
              <a:ext cx="772160" cy="772160"/>
            </a:xfrm>
            <a:prstGeom prst="rect">
              <a:avLst/>
            </a:prstGeom>
          </p:spPr>
        </p:pic>
      </p:grp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7B6D801-9FAC-D46A-4ED8-AD6B30D4F373}"/>
              </a:ext>
            </a:extLst>
          </p:cNvPr>
          <p:cNvSpPr/>
          <p:nvPr/>
        </p:nvSpPr>
        <p:spPr>
          <a:xfrm>
            <a:off x="3505200" y="2235200"/>
            <a:ext cx="8514804" cy="238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800" dirty="0"/>
              <a:t>Of </a:t>
            </a:r>
            <a:r>
              <a:rPr lang="fr-BE" sz="4800" dirty="0" err="1"/>
              <a:t>adults</a:t>
            </a:r>
            <a:r>
              <a:rPr lang="fr-BE" sz="4800" dirty="0"/>
              <a:t> in </a:t>
            </a:r>
            <a:r>
              <a:rPr lang="fr-BE" sz="4800" dirty="0" err="1"/>
              <a:t>Flanders</a:t>
            </a:r>
            <a:r>
              <a:rPr lang="fr-BE" sz="4800" dirty="0"/>
              <a:t> </a:t>
            </a:r>
            <a:r>
              <a:rPr lang="fr-BE" sz="4800" dirty="0" err="1"/>
              <a:t>suffer</a:t>
            </a:r>
            <a:r>
              <a:rPr lang="fr-BE" sz="4800" dirty="0"/>
              <a:t> </a:t>
            </a:r>
            <a:r>
              <a:rPr lang="fr-BE" sz="4800" dirty="0" err="1"/>
              <a:t>from</a:t>
            </a:r>
            <a:r>
              <a:rPr lang="fr-BE" sz="4800" dirty="0"/>
              <a:t> major </a:t>
            </a:r>
            <a:r>
              <a:rPr lang="fr-BE" sz="4800" dirty="0" err="1"/>
              <a:t>psychological</a:t>
            </a:r>
            <a:r>
              <a:rPr lang="fr-BE" sz="4800" dirty="0"/>
              <a:t> </a:t>
            </a:r>
            <a:r>
              <a:rPr lang="fr-BE" sz="4800" dirty="0" err="1"/>
              <a:t>problems</a:t>
            </a:r>
            <a:endParaRPr lang="nl-BE" sz="4800" dirty="0"/>
          </a:p>
        </p:txBody>
      </p:sp>
    </p:spTree>
    <p:extLst>
      <p:ext uri="{BB962C8B-B14F-4D97-AF65-F5344CB8AC3E}">
        <p14:creationId xmlns:p14="http://schemas.microsoft.com/office/powerpoint/2010/main" val="164129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B49CA9-A446-95E4-A248-20B8B90415AF}"/>
              </a:ext>
            </a:extLst>
          </p:cNvPr>
          <p:cNvSpPr/>
          <p:nvPr/>
        </p:nvSpPr>
        <p:spPr>
          <a:xfrm>
            <a:off x="7790904" y="159258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89558C-4F38-7E88-E09F-BB0EAE052652}"/>
              </a:ext>
            </a:extLst>
          </p:cNvPr>
          <p:cNvSpPr/>
          <p:nvPr/>
        </p:nvSpPr>
        <p:spPr>
          <a:xfrm>
            <a:off x="3783511" y="37846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BBF19-30A2-4844-701A-983D59690AD5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026D2F-F342-813F-8D59-09C4130186E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7200" dirty="0"/>
              <a:t>20 %</a:t>
            </a:r>
            <a:endParaRPr lang="nl-BE" sz="72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63E9D5D-7EA1-3F3C-1B20-D6376F0B6B83}"/>
              </a:ext>
            </a:extLst>
          </p:cNvPr>
          <p:cNvSpPr/>
          <p:nvPr/>
        </p:nvSpPr>
        <p:spPr>
          <a:xfrm>
            <a:off x="3505200" y="-5394960"/>
            <a:ext cx="8514804" cy="238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800" dirty="0"/>
              <a:t>Of </a:t>
            </a:r>
            <a:r>
              <a:rPr lang="fr-BE" sz="4800" dirty="0" err="1"/>
              <a:t>adults</a:t>
            </a:r>
            <a:r>
              <a:rPr lang="fr-BE" sz="4800" dirty="0"/>
              <a:t> in </a:t>
            </a:r>
            <a:r>
              <a:rPr lang="fr-BE" sz="4800" dirty="0" err="1"/>
              <a:t>Flanders</a:t>
            </a:r>
            <a:r>
              <a:rPr lang="fr-BE" sz="4800" dirty="0"/>
              <a:t> </a:t>
            </a:r>
            <a:r>
              <a:rPr lang="fr-BE" sz="4800" dirty="0" err="1"/>
              <a:t>suffer</a:t>
            </a:r>
            <a:r>
              <a:rPr lang="fr-BE" sz="4800" dirty="0"/>
              <a:t> </a:t>
            </a:r>
            <a:r>
              <a:rPr lang="fr-BE" sz="4800" dirty="0" err="1"/>
              <a:t>from</a:t>
            </a:r>
            <a:r>
              <a:rPr lang="fr-BE" sz="4800" dirty="0"/>
              <a:t> major </a:t>
            </a:r>
            <a:r>
              <a:rPr lang="fr-BE" sz="4800" dirty="0" err="1"/>
              <a:t>psychological</a:t>
            </a:r>
            <a:r>
              <a:rPr lang="fr-BE" sz="4800" dirty="0"/>
              <a:t> </a:t>
            </a:r>
            <a:r>
              <a:rPr lang="fr-BE" sz="4800" dirty="0" err="1"/>
              <a:t>problems</a:t>
            </a:r>
            <a:endParaRPr lang="nl-BE" sz="4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1617D8-E922-4D6C-E8E8-E49FB2A0C8A3}"/>
              </a:ext>
            </a:extLst>
          </p:cNvPr>
          <p:cNvSpPr/>
          <p:nvPr/>
        </p:nvSpPr>
        <p:spPr>
          <a:xfrm>
            <a:off x="5781402" y="157480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AD7FC8-277E-6354-C9AC-B3412AB6C4D5}"/>
              </a:ext>
            </a:extLst>
          </p:cNvPr>
          <p:cNvSpPr/>
          <p:nvPr/>
        </p:nvSpPr>
        <p:spPr>
          <a:xfrm>
            <a:off x="5781402" y="293624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755594-FADA-1B8F-53C5-3E6A52EAC373}"/>
              </a:ext>
            </a:extLst>
          </p:cNvPr>
          <p:cNvSpPr/>
          <p:nvPr/>
        </p:nvSpPr>
        <p:spPr>
          <a:xfrm>
            <a:off x="6786153" y="535432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4D120-4C02-7F71-26DB-4E29187FE172}"/>
              </a:ext>
            </a:extLst>
          </p:cNvPr>
          <p:cNvSpPr/>
          <p:nvPr/>
        </p:nvSpPr>
        <p:spPr>
          <a:xfrm>
            <a:off x="10805160" y="409956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240C04-82A6-1C07-F36B-59EA3A481BD1}"/>
              </a:ext>
            </a:extLst>
          </p:cNvPr>
          <p:cNvSpPr/>
          <p:nvPr/>
        </p:nvSpPr>
        <p:spPr>
          <a:xfrm>
            <a:off x="9800406" y="284480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D3C605-E495-3DBB-3274-0E3E498FE2CE}"/>
              </a:ext>
            </a:extLst>
          </p:cNvPr>
          <p:cNvSpPr/>
          <p:nvPr/>
        </p:nvSpPr>
        <p:spPr>
          <a:xfrm>
            <a:off x="9800406" y="335280"/>
            <a:ext cx="1066800" cy="1168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E0A430-B7CE-DB16-A6EA-BED6E9630EAF}"/>
              </a:ext>
            </a:extLst>
          </p:cNvPr>
          <p:cNvGrpSpPr/>
          <p:nvPr/>
        </p:nvGrpSpPr>
        <p:grpSpPr>
          <a:xfrm>
            <a:off x="3950243" y="533400"/>
            <a:ext cx="7805420" cy="772160"/>
            <a:chOff x="3919220" y="533400"/>
            <a:chExt cx="7805420" cy="772160"/>
          </a:xfrm>
        </p:grpSpPr>
        <p:pic>
          <p:nvPicPr>
            <p:cNvPr id="21" name="Picture 2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484727E-8AF2-57D6-9615-033C16ABE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33400"/>
              <a:ext cx="772160" cy="772160"/>
            </a:xfrm>
            <a:prstGeom prst="rect">
              <a:avLst/>
            </a:prstGeom>
          </p:spPr>
        </p:pic>
        <p:pic>
          <p:nvPicPr>
            <p:cNvPr id="22" name="Picture 2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34B6112-DF43-C07A-2312-3C91F8040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33400"/>
              <a:ext cx="772160" cy="772160"/>
            </a:xfrm>
            <a:prstGeom prst="rect">
              <a:avLst/>
            </a:prstGeom>
          </p:spPr>
        </p:pic>
        <p:pic>
          <p:nvPicPr>
            <p:cNvPr id="23" name="Picture 2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C8AE606-4576-25AD-0AB3-F55AEA6A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33400"/>
              <a:ext cx="772160" cy="772160"/>
            </a:xfrm>
            <a:prstGeom prst="rect">
              <a:avLst/>
            </a:prstGeom>
          </p:spPr>
        </p:pic>
        <p:pic>
          <p:nvPicPr>
            <p:cNvPr id="24" name="Picture 2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278C69F-AD83-636F-9DE8-63E15987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33400"/>
              <a:ext cx="772160" cy="772160"/>
            </a:xfrm>
            <a:prstGeom prst="rect">
              <a:avLst/>
            </a:prstGeom>
          </p:spPr>
        </p:pic>
        <p:pic>
          <p:nvPicPr>
            <p:cNvPr id="25" name="Picture 2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7EEB727-9969-D532-63F5-FC99A0A8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33400"/>
              <a:ext cx="772160" cy="772160"/>
            </a:xfrm>
            <a:prstGeom prst="rect">
              <a:avLst/>
            </a:prstGeom>
          </p:spPr>
        </p:pic>
        <p:pic>
          <p:nvPicPr>
            <p:cNvPr id="26" name="Picture 2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42A8F60-D4BD-70BF-C98E-81E6B3F9E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33400"/>
              <a:ext cx="772160" cy="772160"/>
            </a:xfrm>
            <a:prstGeom prst="rect">
              <a:avLst/>
            </a:prstGeom>
          </p:spPr>
        </p:pic>
        <p:pic>
          <p:nvPicPr>
            <p:cNvPr id="27" name="Picture 2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0F2A38E5-690C-062F-4767-767C1573B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33400"/>
              <a:ext cx="772160" cy="772160"/>
            </a:xfrm>
            <a:prstGeom prst="rect">
              <a:avLst/>
            </a:prstGeom>
          </p:spPr>
        </p:pic>
        <p:pic>
          <p:nvPicPr>
            <p:cNvPr id="28" name="Picture 2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DE7E512-8BC2-0894-7380-F84F8D823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33400"/>
              <a:ext cx="772160" cy="7721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6B0173-01E4-A91D-2CE3-EB094193F40A}"/>
              </a:ext>
            </a:extLst>
          </p:cNvPr>
          <p:cNvGrpSpPr/>
          <p:nvPr/>
        </p:nvGrpSpPr>
        <p:grpSpPr>
          <a:xfrm>
            <a:off x="3950243" y="1788160"/>
            <a:ext cx="7805420" cy="772160"/>
            <a:chOff x="3919220" y="1874520"/>
            <a:chExt cx="7805420" cy="772160"/>
          </a:xfrm>
        </p:grpSpPr>
        <p:pic>
          <p:nvPicPr>
            <p:cNvPr id="30" name="Picture 2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376594DC-A336-F63D-5124-B71F96A7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1874520"/>
              <a:ext cx="772160" cy="772160"/>
            </a:xfrm>
            <a:prstGeom prst="rect">
              <a:avLst/>
            </a:prstGeom>
          </p:spPr>
        </p:pic>
        <p:pic>
          <p:nvPicPr>
            <p:cNvPr id="31" name="Picture 3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5434FE6-ECD7-0353-8AD6-3D454F4E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1874520"/>
              <a:ext cx="772160" cy="772160"/>
            </a:xfrm>
            <a:prstGeom prst="rect">
              <a:avLst/>
            </a:prstGeom>
          </p:spPr>
        </p:pic>
        <p:pic>
          <p:nvPicPr>
            <p:cNvPr id="32" name="Picture 3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2995A9C2-C56C-5E97-5EE4-161C1234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1874520"/>
              <a:ext cx="772160" cy="772160"/>
            </a:xfrm>
            <a:prstGeom prst="rect">
              <a:avLst/>
            </a:prstGeom>
          </p:spPr>
        </p:pic>
        <p:pic>
          <p:nvPicPr>
            <p:cNvPr id="33" name="Picture 3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C390927-7B4D-1CC5-5B13-3DAD39CC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1874520"/>
              <a:ext cx="772160" cy="772160"/>
            </a:xfrm>
            <a:prstGeom prst="rect">
              <a:avLst/>
            </a:prstGeom>
          </p:spPr>
        </p:pic>
        <p:pic>
          <p:nvPicPr>
            <p:cNvPr id="34" name="Picture 3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F61E8DA-773D-BA3F-11D3-60EF49E99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1874520"/>
              <a:ext cx="772160" cy="772160"/>
            </a:xfrm>
            <a:prstGeom prst="rect">
              <a:avLst/>
            </a:prstGeom>
          </p:spPr>
        </p:pic>
        <p:pic>
          <p:nvPicPr>
            <p:cNvPr id="35" name="Picture 3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18940CA-7DD0-D01C-0694-EBE8945A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1874520"/>
              <a:ext cx="772160" cy="772160"/>
            </a:xfrm>
            <a:prstGeom prst="rect">
              <a:avLst/>
            </a:prstGeom>
          </p:spPr>
        </p:pic>
        <p:pic>
          <p:nvPicPr>
            <p:cNvPr id="36" name="Picture 3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26DB9A7-9385-996F-DBBA-50576F7D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1874520"/>
              <a:ext cx="772160" cy="772160"/>
            </a:xfrm>
            <a:prstGeom prst="rect">
              <a:avLst/>
            </a:prstGeom>
          </p:spPr>
        </p:pic>
        <p:pic>
          <p:nvPicPr>
            <p:cNvPr id="77" name="Picture 7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DD5F6ADC-29DF-5C15-D0C1-DCECFD336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1874520"/>
              <a:ext cx="772160" cy="77216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B4D646-D5DA-ED11-6C04-648C9E13EA8C}"/>
              </a:ext>
            </a:extLst>
          </p:cNvPr>
          <p:cNvGrpSpPr/>
          <p:nvPr/>
        </p:nvGrpSpPr>
        <p:grpSpPr>
          <a:xfrm>
            <a:off x="3950243" y="3042920"/>
            <a:ext cx="7805420" cy="772160"/>
            <a:chOff x="3919220" y="3215640"/>
            <a:chExt cx="7805420" cy="772160"/>
          </a:xfrm>
        </p:grpSpPr>
        <p:pic>
          <p:nvPicPr>
            <p:cNvPr id="79" name="Picture 7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2F5D59CC-B603-60CF-14E5-1B35E56D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3215640"/>
              <a:ext cx="772160" cy="772160"/>
            </a:xfrm>
            <a:prstGeom prst="rect">
              <a:avLst/>
            </a:prstGeom>
          </p:spPr>
        </p:pic>
        <p:pic>
          <p:nvPicPr>
            <p:cNvPr id="80" name="Picture 7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E5AF8311-6FAC-BCE7-493E-80DDDA300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3215640"/>
              <a:ext cx="772160" cy="772160"/>
            </a:xfrm>
            <a:prstGeom prst="rect">
              <a:avLst/>
            </a:prstGeom>
          </p:spPr>
        </p:pic>
        <p:pic>
          <p:nvPicPr>
            <p:cNvPr id="81" name="Picture 8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EEEBCD8-5559-E35E-8F6E-6953DEBF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3215640"/>
              <a:ext cx="772160" cy="772160"/>
            </a:xfrm>
            <a:prstGeom prst="rect">
              <a:avLst/>
            </a:prstGeom>
          </p:spPr>
        </p:pic>
        <p:pic>
          <p:nvPicPr>
            <p:cNvPr id="82" name="Picture 8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5B8F0104-5F07-C523-36B5-8348C491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3215640"/>
              <a:ext cx="772160" cy="772160"/>
            </a:xfrm>
            <a:prstGeom prst="rect">
              <a:avLst/>
            </a:prstGeom>
          </p:spPr>
        </p:pic>
        <p:pic>
          <p:nvPicPr>
            <p:cNvPr id="83" name="Picture 8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48B10A6-2F0B-D267-786F-2EA04F7D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3215640"/>
              <a:ext cx="772160" cy="772160"/>
            </a:xfrm>
            <a:prstGeom prst="rect">
              <a:avLst/>
            </a:prstGeom>
          </p:spPr>
        </p:pic>
        <p:pic>
          <p:nvPicPr>
            <p:cNvPr id="84" name="Picture 8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5759C68-8631-02F7-AD32-BD7430CF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3215640"/>
              <a:ext cx="772160" cy="772160"/>
            </a:xfrm>
            <a:prstGeom prst="rect">
              <a:avLst/>
            </a:prstGeom>
          </p:spPr>
        </p:pic>
        <p:pic>
          <p:nvPicPr>
            <p:cNvPr id="85" name="Picture 8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3D12B16-135F-3323-8ED0-B4FA4B32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3215640"/>
              <a:ext cx="772160" cy="772160"/>
            </a:xfrm>
            <a:prstGeom prst="rect">
              <a:avLst/>
            </a:prstGeom>
          </p:spPr>
        </p:pic>
        <p:pic>
          <p:nvPicPr>
            <p:cNvPr id="86" name="Picture 85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CE6CD54F-08CA-89D1-46C9-512D5C65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3215640"/>
              <a:ext cx="772160" cy="77216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E5520E-4022-70F0-0BC2-D0E89511C315}"/>
              </a:ext>
            </a:extLst>
          </p:cNvPr>
          <p:cNvGrpSpPr/>
          <p:nvPr/>
        </p:nvGrpSpPr>
        <p:grpSpPr>
          <a:xfrm>
            <a:off x="3950243" y="4297680"/>
            <a:ext cx="7805420" cy="772160"/>
            <a:chOff x="3919220" y="4556760"/>
            <a:chExt cx="7805420" cy="772160"/>
          </a:xfrm>
        </p:grpSpPr>
        <p:pic>
          <p:nvPicPr>
            <p:cNvPr id="88" name="Picture 8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B5535F1F-ADFA-CAB2-3AA8-8A76919D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4556760"/>
              <a:ext cx="772160" cy="772160"/>
            </a:xfrm>
            <a:prstGeom prst="rect">
              <a:avLst/>
            </a:prstGeom>
          </p:spPr>
        </p:pic>
        <p:pic>
          <p:nvPicPr>
            <p:cNvPr id="89" name="Picture 8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1E7F5F2F-2EB9-6E03-2EE1-F4F0DFD8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4556760"/>
              <a:ext cx="772160" cy="772160"/>
            </a:xfrm>
            <a:prstGeom prst="rect">
              <a:avLst/>
            </a:prstGeom>
          </p:spPr>
        </p:pic>
        <p:pic>
          <p:nvPicPr>
            <p:cNvPr id="90" name="Picture 8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FFF52821-FFF7-7537-C13E-A7240EF5C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4556760"/>
              <a:ext cx="772160" cy="772160"/>
            </a:xfrm>
            <a:prstGeom prst="rect">
              <a:avLst/>
            </a:prstGeom>
          </p:spPr>
        </p:pic>
        <p:pic>
          <p:nvPicPr>
            <p:cNvPr id="91" name="Picture 9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EF27472F-DB77-543F-7844-6521F32A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4556760"/>
              <a:ext cx="772160" cy="772160"/>
            </a:xfrm>
            <a:prstGeom prst="rect">
              <a:avLst/>
            </a:prstGeom>
          </p:spPr>
        </p:pic>
        <p:pic>
          <p:nvPicPr>
            <p:cNvPr id="92" name="Picture 9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1928755-1CB2-3517-B1C1-E8AE923E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4556760"/>
              <a:ext cx="772160" cy="772160"/>
            </a:xfrm>
            <a:prstGeom prst="rect">
              <a:avLst/>
            </a:prstGeom>
          </p:spPr>
        </p:pic>
        <p:pic>
          <p:nvPicPr>
            <p:cNvPr id="93" name="Picture 9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9CB2015F-C7C2-BD7C-F05C-67A2825B6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4556760"/>
              <a:ext cx="772160" cy="772160"/>
            </a:xfrm>
            <a:prstGeom prst="rect">
              <a:avLst/>
            </a:prstGeom>
          </p:spPr>
        </p:pic>
        <p:pic>
          <p:nvPicPr>
            <p:cNvPr id="94" name="Picture 9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ACAD5204-D652-D89B-0EA7-96F36A27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4556760"/>
              <a:ext cx="772160" cy="772160"/>
            </a:xfrm>
            <a:prstGeom prst="rect">
              <a:avLst/>
            </a:prstGeom>
          </p:spPr>
        </p:pic>
        <p:pic>
          <p:nvPicPr>
            <p:cNvPr id="95" name="Picture 94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5DE5F6F-2903-3E93-8486-829C3971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4556760"/>
              <a:ext cx="772160" cy="77216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70074A6-9EED-0759-8EEC-76F37B915F5B}"/>
              </a:ext>
            </a:extLst>
          </p:cNvPr>
          <p:cNvGrpSpPr/>
          <p:nvPr/>
        </p:nvGrpSpPr>
        <p:grpSpPr>
          <a:xfrm>
            <a:off x="3950243" y="5552440"/>
            <a:ext cx="7805420" cy="772160"/>
            <a:chOff x="3919220" y="5552440"/>
            <a:chExt cx="7805420" cy="772160"/>
          </a:xfrm>
        </p:grpSpPr>
        <p:pic>
          <p:nvPicPr>
            <p:cNvPr id="97" name="Picture 96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8B27F0F-DF0E-B0A1-BD62-9ED9941E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20" y="5552440"/>
              <a:ext cx="772160" cy="772160"/>
            </a:xfrm>
            <a:prstGeom prst="rect">
              <a:avLst/>
            </a:prstGeom>
          </p:spPr>
        </p:pic>
        <p:pic>
          <p:nvPicPr>
            <p:cNvPr id="98" name="Picture 97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656E64E1-9EF9-6BCB-70E7-253F85D35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971" y="5552440"/>
              <a:ext cx="772160" cy="772160"/>
            </a:xfrm>
            <a:prstGeom prst="rect">
              <a:avLst/>
            </a:prstGeom>
          </p:spPr>
        </p:pic>
        <p:pic>
          <p:nvPicPr>
            <p:cNvPr id="99" name="Picture 98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31448AF2-11CD-25D2-A5ED-93A421C0D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473" y="5552440"/>
              <a:ext cx="772160" cy="772160"/>
            </a:xfrm>
            <a:prstGeom prst="rect">
              <a:avLst/>
            </a:prstGeom>
          </p:spPr>
        </p:pic>
        <p:pic>
          <p:nvPicPr>
            <p:cNvPr id="100" name="Picture 99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71BE8ED0-F2F6-7E6E-17D5-9DBFB6D70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224" y="5552440"/>
              <a:ext cx="772160" cy="772160"/>
            </a:xfrm>
            <a:prstGeom prst="rect">
              <a:avLst/>
            </a:prstGeom>
          </p:spPr>
        </p:pic>
        <p:pic>
          <p:nvPicPr>
            <p:cNvPr id="101" name="Picture 100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5506736-E486-7CC9-4FE0-46A828F67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726" y="5552440"/>
              <a:ext cx="772160" cy="772160"/>
            </a:xfrm>
            <a:prstGeom prst="rect">
              <a:avLst/>
            </a:prstGeom>
          </p:spPr>
        </p:pic>
        <p:pic>
          <p:nvPicPr>
            <p:cNvPr id="102" name="Picture 101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2323E897-2EEC-6742-3D67-B28822AD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22" y="5552440"/>
              <a:ext cx="772160" cy="772160"/>
            </a:xfrm>
            <a:prstGeom prst="rect">
              <a:avLst/>
            </a:prstGeom>
          </p:spPr>
        </p:pic>
        <p:pic>
          <p:nvPicPr>
            <p:cNvPr id="103" name="Picture 102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87CE8C95-EAE3-7490-3D43-1632A4F3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975" y="5552440"/>
              <a:ext cx="772160" cy="772160"/>
            </a:xfrm>
            <a:prstGeom prst="rect">
              <a:avLst/>
            </a:prstGeom>
          </p:spPr>
        </p:pic>
        <p:pic>
          <p:nvPicPr>
            <p:cNvPr id="104" name="Picture 103" descr="A black and white image of a person&#10;&#10;Description automatically generated">
              <a:extLst>
                <a:ext uri="{FF2B5EF4-FFF2-40B4-BE49-F238E27FC236}">
                  <a16:creationId xmlns:a16="http://schemas.microsoft.com/office/drawing/2014/main" id="{4E683CAD-5644-60EF-2CBB-F8740D33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480" y="5552440"/>
              <a:ext cx="77216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3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C2088-D57E-7C82-A9BE-5B268B112A77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0776A4-F3B1-1EA7-5B9F-5470642DD58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000" dirty="0"/>
              <a:t>10 </a:t>
            </a:r>
            <a:r>
              <a:rPr lang="fr-BE" sz="4000" dirty="0" err="1"/>
              <a:t>years</a:t>
            </a:r>
            <a:endParaRPr lang="nl-BE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A60140-311E-5B63-B416-B6D1992F987F}"/>
              </a:ext>
            </a:extLst>
          </p:cNvPr>
          <p:cNvSpPr/>
          <p:nvPr/>
        </p:nvSpPr>
        <p:spPr>
          <a:xfrm>
            <a:off x="3505200" y="2235200"/>
            <a:ext cx="8514804" cy="2387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200" dirty="0"/>
              <a:t>On </a:t>
            </a:r>
            <a:r>
              <a:rPr lang="fr-BE" sz="3200" dirty="0" err="1"/>
              <a:t>average</a:t>
            </a:r>
            <a:r>
              <a:rPr lang="fr-BE" sz="3200" dirty="0"/>
              <a:t> </a:t>
            </a:r>
            <a:r>
              <a:rPr lang="fr-BE" sz="3200" dirty="0" err="1"/>
              <a:t>before</a:t>
            </a:r>
            <a:r>
              <a:rPr lang="fr-BE" sz="3200" dirty="0"/>
              <a:t> </a:t>
            </a:r>
            <a:r>
              <a:rPr lang="fr-BE" sz="3200" dirty="0" err="1"/>
              <a:t>they</a:t>
            </a:r>
            <a:r>
              <a:rPr lang="fr-BE" sz="3200" dirty="0"/>
              <a:t> </a:t>
            </a:r>
            <a:br>
              <a:rPr lang="fr-BE" sz="3200" dirty="0"/>
            </a:br>
            <a:r>
              <a:rPr lang="fr-BE" sz="3200" dirty="0"/>
              <a:t>start </a:t>
            </a:r>
            <a:r>
              <a:rPr lang="fr-BE" sz="3200" dirty="0" err="1"/>
              <a:t>searching</a:t>
            </a:r>
            <a:r>
              <a:rPr lang="fr-BE" sz="3200" dirty="0"/>
              <a:t> for help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803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C2088-D57E-7C82-A9BE-5B268B112A77}"/>
              </a:ext>
            </a:extLst>
          </p:cNvPr>
          <p:cNvSpPr/>
          <p:nvPr/>
        </p:nvSpPr>
        <p:spPr>
          <a:xfrm>
            <a:off x="0" y="0"/>
            <a:ext cx="33528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0776A4-F3B1-1EA7-5B9F-5470642DD58A}"/>
              </a:ext>
            </a:extLst>
          </p:cNvPr>
          <p:cNvSpPr/>
          <p:nvPr/>
        </p:nvSpPr>
        <p:spPr>
          <a:xfrm>
            <a:off x="614680" y="2804160"/>
            <a:ext cx="2123440" cy="124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000" dirty="0"/>
              <a:t>10 </a:t>
            </a:r>
            <a:r>
              <a:rPr lang="fr-BE" sz="4000" dirty="0" err="1"/>
              <a:t>years</a:t>
            </a:r>
            <a:endParaRPr lang="nl-BE" sz="4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23FE34C-D58D-3623-AC97-DB749BCC8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176688"/>
              </p:ext>
            </p:extLst>
          </p:nvPr>
        </p:nvGraphicFramePr>
        <p:xfrm>
          <a:off x="3352800" y="0"/>
          <a:ext cx="88392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31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CE0E1060-0574-6303-EFA2-B5119C9B8287}"/>
              </a:ext>
            </a:extLst>
          </p:cNvPr>
          <p:cNvSpPr/>
          <p:nvPr/>
        </p:nvSpPr>
        <p:spPr>
          <a:xfrm>
            <a:off x="10241280" y="5577206"/>
            <a:ext cx="23561040" cy="9531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3BF0F5-0265-068E-3002-E4853BB24280}"/>
              </a:ext>
            </a:extLst>
          </p:cNvPr>
          <p:cNvSpPr/>
          <p:nvPr/>
        </p:nvSpPr>
        <p:spPr>
          <a:xfrm>
            <a:off x="10241280" y="665479"/>
            <a:ext cx="23561040" cy="19050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928926-E152-96B0-C89D-E31644EC565E}"/>
              </a:ext>
            </a:extLst>
          </p:cNvPr>
          <p:cNvSpPr/>
          <p:nvPr/>
        </p:nvSpPr>
        <p:spPr>
          <a:xfrm>
            <a:off x="10241280" y="3327400"/>
            <a:ext cx="23561040" cy="1905000"/>
          </a:xfrm>
          <a:prstGeom prst="roundRect">
            <a:avLst/>
          </a:prstGeom>
          <a:solidFill>
            <a:srgbClr val="0772B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CB6F7-1F40-B8AF-269E-49C2E0957B0B}"/>
              </a:ext>
            </a:extLst>
          </p:cNvPr>
          <p:cNvCxnSpPr>
            <a:cxnSpLocks/>
          </p:cNvCxnSpPr>
          <p:nvPr/>
        </p:nvCxnSpPr>
        <p:spPr>
          <a:xfrm>
            <a:off x="1692656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B0173D-1E69-2B55-B961-52F3B0B16539}"/>
              </a:ext>
            </a:extLst>
          </p:cNvPr>
          <p:cNvSpPr/>
          <p:nvPr/>
        </p:nvSpPr>
        <p:spPr>
          <a:xfrm>
            <a:off x="1704848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12762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871E41-14E7-6D3E-D446-92F1B7ADF3F5}"/>
              </a:ext>
            </a:extLst>
          </p:cNvPr>
          <p:cNvSpPr/>
          <p:nvPr/>
        </p:nvSpPr>
        <p:spPr>
          <a:xfrm>
            <a:off x="1633220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04/02</a:t>
            </a:r>
            <a:endParaRPr lang="nl-B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C0240-206F-E41C-0C0D-716AAE6502C1}"/>
              </a:ext>
            </a:extLst>
          </p:cNvPr>
          <p:cNvCxnSpPr>
            <a:cxnSpLocks/>
          </p:cNvCxnSpPr>
          <p:nvPr/>
        </p:nvCxnSpPr>
        <p:spPr>
          <a:xfrm>
            <a:off x="1904492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53AE40-ABF0-7A47-0390-24C7A5D26D9F}"/>
              </a:ext>
            </a:extLst>
          </p:cNvPr>
          <p:cNvSpPr/>
          <p:nvPr/>
        </p:nvSpPr>
        <p:spPr>
          <a:xfrm>
            <a:off x="1916684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13254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3C221D-C15D-C27A-8D39-A2A43FC09CB5}"/>
              </a:ext>
            </a:extLst>
          </p:cNvPr>
          <p:cNvSpPr/>
          <p:nvPr/>
        </p:nvSpPr>
        <p:spPr>
          <a:xfrm>
            <a:off x="1845056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05/02</a:t>
            </a:r>
            <a:endParaRPr lang="nl-B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00463B-16D6-DC99-7147-C34F337025C5}"/>
              </a:ext>
            </a:extLst>
          </p:cNvPr>
          <p:cNvCxnSpPr>
            <a:cxnSpLocks/>
          </p:cNvCxnSpPr>
          <p:nvPr/>
        </p:nvCxnSpPr>
        <p:spPr>
          <a:xfrm>
            <a:off x="21163279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AB5D7-73F6-C341-7A7C-0206DC667A0F}"/>
              </a:ext>
            </a:extLst>
          </p:cNvPr>
          <p:cNvSpPr/>
          <p:nvPr/>
        </p:nvSpPr>
        <p:spPr>
          <a:xfrm>
            <a:off x="21285199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11284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1ABE27-9086-5B9A-61C2-1231877BF3FB}"/>
              </a:ext>
            </a:extLst>
          </p:cNvPr>
          <p:cNvSpPr/>
          <p:nvPr/>
        </p:nvSpPr>
        <p:spPr>
          <a:xfrm>
            <a:off x="20568919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06/02</a:t>
            </a:r>
            <a:endParaRPr lang="nl-B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0F607-9145-4050-314F-F52100BA49E5}"/>
              </a:ext>
            </a:extLst>
          </p:cNvPr>
          <p:cNvCxnSpPr>
            <a:cxnSpLocks/>
          </p:cNvCxnSpPr>
          <p:nvPr/>
        </p:nvCxnSpPr>
        <p:spPr>
          <a:xfrm>
            <a:off x="23280934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50975D-1114-20F2-AE96-8C6490821848}"/>
              </a:ext>
            </a:extLst>
          </p:cNvPr>
          <p:cNvSpPr/>
          <p:nvPr/>
        </p:nvSpPr>
        <p:spPr>
          <a:xfrm>
            <a:off x="23402854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3892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CC2FA5-978F-09E4-CE34-BE7035CC5B10}"/>
              </a:ext>
            </a:extLst>
          </p:cNvPr>
          <p:cNvSpPr/>
          <p:nvPr/>
        </p:nvSpPr>
        <p:spPr>
          <a:xfrm>
            <a:off x="22686574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07/02</a:t>
            </a:r>
            <a:endParaRPr lang="nl-B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FA1AC7-5625-31E9-9E72-2C3B82B45F61}"/>
              </a:ext>
            </a:extLst>
          </p:cNvPr>
          <p:cNvCxnSpPr>
            <a:cxnSpLocks/>
          </p:cNvCxnSpPr>
          <p:nvPr/>
        </p:nvCxnSpPr>
        <p:spPr>
          <a:xfrm>
            <a:off x="25398589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48C068-B95D-54E4-788B-852BFEA931E3}"/>
              </a:ext>
            </a:extLst>
          </p:cNvPr>
          <p:cNvSpPr/>
          <p:nvPr/>
        </p:nvSpPr>
        <p:spPr>
          <a:xfrm>
            <a:off x="25520509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2243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3D302F-7359-8889-B2AD-09A0198A69DF}"/>
              </a:ext>
            </a:extLst>
          </p:cNvPr>
          <p:cNvSpPr/>
          <p:nvPr/>
        </p:nvSpPr>
        <p:spPr>
          <a:xfrm>
            <a:off x="24804229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08/02</a:t>
            </a:r>
            <a:endParaRPr lang="nl-B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A11B54-5709-F24F-C7FE-9AACDF8671F6}"/>
              </a:ext>
            </a:extLst>
          </p:cNvPr>
          <p:cNvCxnSpPr>
            <a:cxnSpLocks/>
          </p:cNvCxnSpPr>
          <p:nvPr/>
        </p:nvCxnSpPr>
        <p:spPr>
          <a:xfrm>
            <a:off x="27519912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AC4A48-3A9B-979E-B732-D8643399864B}"/>
              </a:ext>
            </a:extLst>
          </p:cNvPr>
          <p:cNvSpPr/>
          <p:nvPr/>
        </p:nvSpPr>
        <p:spPr>
          <a:xfrm>
            <a:off x="27641832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487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80D157-CD19-D875-3A61-27F4E5EF5D04}"/>
              </a:ext>
            </a:extLst>
          </p:cNvPr>
          <p:cNvSpPr/>
          <p:nvPr/>
        </p:nvSpPr>
        <p:spPr>
          <a:xfrm>
            <a:off x="26925552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09/02</a:t>
            </a:r>
            <a:endParaRPr lang="nl-B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F59A37-2133-D975-08F2-F760F4A34FDA}"/>
              </a:ext>
            </a:extLst>
          </p:cNvPr>
          <p:cNvCxnSpPr>
            <a:cxnSpLocks/>
          </p:cNvCxnSpPr>
          <p:nvPr/>
        </p:nvCxnSpPr>
        <p:spPr>
          <a:xfrm>
            <a:off x="29638271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4299507-E5CA-691F-8BFB-BEE218CE76AF}"/>
              </a:ext>
            </a:extLst>
          </p:cNvPr>
          <p:cNvSpPr/>
          <p:nvPr/>
        </p:nvSpPr>
        <p:spPr>
          <a:xfrm>
            <a:off x="29760191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2FC40A-B3BB-44D6-E4F5-DE0B5C3DA632}"/>
              </a:ext>
            </a:extLst>
          </p:cNvPr>
          <p:cNvSpPr/>
          <p:nvPr/>
        </p:nvSpPr>
        <p:spPr>
          <a:xfrm>
            <a:off x="29043911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10/02</a:t>
            </a:r>
            <a:endParaRPr lang="nl-B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5EA187-ECA1-BD6D-94FD-F779B6773202}"/>
              </a:ext>
            </a:extLst>
          </p:cNvPr>
          <p:cNvCxnSpPr>
            <a:cxnSpLocks/>
          </p:cNvCxnSpPr>
          <p:nvPr/>
        </p:nvCxnSpPr>
        <p:spPr>
          <a:xfrm>
            <a:off x="3175663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FF96CE-3FD4-C21C-6EA0-A3ED430CC006}"/>
              </a:ext>
            </a:extLst>
          </p:cNvPr>
          <p:cNvSpPr/>
          <p:nvPr/>
        </p:nvSpPr>
        <p:spPr>
          <a:xfrm>
            <a:off x="3187855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546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656C26-B037-99CE-57A3-D16B4235218F}"/>
              </a:ext>
            </a:extLst>
          </p:cNvPr>
          <p:cNvSpPr/>
          <p:nvPr/>
        </p:nvSpPr>
        <p:spPr>
          <a:xfrm>
            <a:off x="3116227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11/02</a:t>
            </a:r>
            <a:endParaRPr lang="nl-BE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A00554-B4C7-979C-E7F1-D26BC949C6FC}"/>
              </a:ext>
            </a:extLst>
          </p:cNvPr>
          <p:cNvCxnSpPr>
            <a:cxnSpLocks/>
          </p:cNvCxnSpPr>
          <p:nvPr/>
        </p:nvCxnSpPr>
        <p:spPr>
          <a:xfrm>
            <a:off x="14805238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8FC82A-1745-B5E1-476E-50D15822A291}"/>
              </a:ext>
            </a:extLst>
          </p:cNvPr>
          <p:cNvSpPr/>
          <p:nvPr/>
        </p:nvSpPr>
        <p:spPr>
          <a:xfrm>
            <a:off x="14927158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11008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C930758-9E7B-4DB8-6F78-91EF1650773E}"/>
              </a:ext>
            </a:extLst>
          </p:cNvPr>
          <p:cNvSpPr/>
          <p:nvPr/>
        </p:nvSpPr>
        <p:spPr>
          <a:xfrm>
            <a:off x="14210878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03/02</a:t>
            </a:r>
            <a:endParaRPr lang="nl-B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5E04B8-F038-4BF6-65CD-28C41E1F5F12}"/>
              </a:ext>
            </a:extLst>
          </p:cNvPr>
          <p:cNvCxnSpPr>
            <a:cxnSpLocks/>
          </p:cNvCxnSpPr>
          <p:nvPr/>
        </p:nvCxnSpPr>
        <p:spPr>
          <a:xfrm>
            <a:off x="12683915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9C6949F-58D6-6C8A-167A-151AE362FFB2}"/>
              </a:ext>
            </a:extLst>
          </p:cNvPr>
          <p:cNvSpPr/>
          <p:nvPr/>
        </p:nvSpPr>
        <p:spPr>
          <a:xfrm>
            <a:off x="12805835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11997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A23EBEAE-D8F8-5D35-B3F9-85C073B3D137}"/>
              </a:ext>
            </a:extLst>
          </p:cNvPr>
          <p:cNvSpPr/>
          <p:nvPr/>
        </p:nvSpPr>
        <p:spPr>
          <a:xfrm>
            <a:off x="12089555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02/02</a:t>
            </a:r>
            <a:endParaRPr lang="nl-BE" dirty="0"/>
          </a:p>
        </p:txBody>
      </p: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7C6DE72E-B673-B3AE-A842-D816A1DA39E2}"/>
              </a:ext>
            </a:extLst>
          </p:cNvPr>
          <p:cNvCxnSpPr>
            <a:cxnSpLocks/>
          </p:cNvCxnSpPr>
          <p:nvPr/>
        </p:nvCxnSpPr>
        <p:spPr>
          <a:xfrm>
            <a:off x="10561184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: Rounded Corners 2052">
            <a:extLst>
              <a:ext uri="{FF2B5EF4-FFF2-40B4-BE49-F238E27FC236}">
                <a16:creationId xmlns:a16="http://schemas.microsoft.com/office/drawing/2014/main" id="{7A4AD7F9-D070-DAB9-6D8A-A111D26983F8}"/>
              </a:ext>
            </a:extLst>
          </p:cNvPr>
          <p:cNvSpPr/>
          <p:nvPr/>
        </p:nvSpPr>
        <p:spPr>
          <a:xfrm>
            <a:off x="10683104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10082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57" name="Rectangle: Rounded Corners 2056">
            <a:extLst>
              <a:ext uri="{FF2B5EF4-FFF2-40B4-BE49-F238E27FC236}">
                <a16:creationId xmlns:a16="http://schemas.microsoft.com/office/drawing/2014/main" id="{5920B0C9-F343-C899-83B5-BBF89B43464E}"/>
              </a:ext>
            </a:extLst>
          </p:cNvPr>
          <p:cNvSpPr/>
          <p:nvPr/>
        </p:nvSpPr>
        <p:spPr>
          <a:xfrm>
            <a:off x="9966824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01/02</a:t>
            </a:r>
            <a:endParaRPr lang="nl-BE" dirty="0"/>
          </a:p>
        </p:txBody>
      </p:sp>
      <p:sp>
        <p:nvSpPr>
          <p:cNvPr id="2131" name="TextBox 2130">
            <a:extLst>
              <a:ext uri="{FF2B5EF4-FFF2-40B4-BE49-F238E27FC236}">
                <a16:creationId xmlns:a16="http://schemas.microsoft.com/office/drawing/2014/main" id="{B6923EFB-02A3-6E45-69B5-3194894DB436}"/>
              </a:ext>
            </a:extLst>
          </p:cNvPr>
          <p:cNvSpPr txBox="1"/>
          <p:nvPr/>
        </p:nvSpPr>
        <p:spPr>
          <a:xfrm>
            <a:off x="31900462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DB23C3C6-5B16-3352-C78C-62B871DA1476}"/>
              </a:ext>
            </a:extLst>
          </p:cNvPr>
          <p:cNvSpPr txBox="1"/>
          <p:nvPr/>
        </p:nvSpPr>
        <p:spPr>
          <a:xfrm>
            <a:off x="29782103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3" name="TextBox 2132">
            <a:extLst>
              <a:ext uri="{FF2B5EF4-FFF2-40B4-BE49-F238E27FC236}">
                <a16:creationId xmlns:a16="http://schemas.microsoft.com/office/drawing/2014/main" id="{6C85152A-9906-A404-E0D9-4186317E98B3}"/>
              </a:ext>
            </a:extLst>
          </p:cNvPr>
          <p:cNvSpPr txBox="1"/>
          <p:nvPr/>
        </p:nvSpPr>
        <p:spPr>
          <a:xfrm>
            <a:off x="28041600" y="536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2134" name="TextBox 2133">
            <a:extLst>
              <a:ext uri="{FF2B5EF4-FFF2-40B4-BE49-F238E27FC236}">
                <a16:creationId xmlns:a16="http://schemas.microsoft.com/office/drawing/2014/main" id="{16C9DAC3-E256-9A80-6298-7B3389B13A41}"/>
              </a:ext>
            </a:extLst>
          </p:cNvPr>
          <p:cNvSpPr txBox="1"/>
          <p:nvPr/>
        </p:nvSpPr>
        <p:spPr>
          <a:xfrm>
            <a:off x="10683104" y="5733812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AF4B4645-B994-58F6-D79C-AEBE615CBBFB}"/>
              </a:ext>
            </a:extLst>
          </p:cNvPr>
          <p:cNvSpPr txBox="1"/>
          <p:nvPr/>
        </p:nvSpPr>
        <p:spPr>
          <a:xfrm>
            <a:off x="12833007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18B605A3-8362-166B-1F30-872BF192F072}"/>
              </a:ext>
            </a:extLst>
          </p:cNvPr>
          <p:cNvSpPr txBox="1"/>
          <p:nvPr/>
        </p:nvSpPr>
        <p:spPr>
          <a:xfrm>
            <a:off x="14954545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2A0225F1-259F-E2B3-4789-52EAD3087D9C}"/>
              </a:ext>
            </a:extLst>
          </p:cNvPr>
          <p:cNvSpPr txBox="1"/>
          <p:nvPr/>
        </p:nvSpPr>
        <p:spPr>
          <a:xfrm>
            <a:off x="17044813" y="5681624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8" name="TextBox 2137">
            <a:extLst>
              <a:ext uri="{FF2B5EF4-FFF2-40B4-BE49-F238E27FC236}">
                <a16:creationId xmlns:a16="http://schemas.microsoft.com/office/drawing/2014/main" id="{568AE33C-090D-C5D5-7274-509D72C69E10}"/>
              </a:ext>
            </a:extLst>
          </p:cNvPr>
          <p:cNvSpPr txBox="1"/>
          <p:nvPr/>
        </p:nvSpPr>
        <p:spPr>
          <a:xfrm>
            <a:off x="19194716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FF511D1-5F29-9473-1BDA-510475597FEE}"/>
              </a:ext>
            </a:extLst>
          </p:cNvPr>
          <p:cNvSpPr txBox="1"/>
          <p:nvPr/>
        </p:nvSpPr>
        <p:spPr>
          <a:xfrm>
            <a:off x="21316254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3" name="TextBox 2142">
            <a:extLst>
              <a:ext uri="{FF2B5EF4-FFF2-40B4-BE49-F238E27FC236}">
                <a16:creationId xmlns:a16="http://schemas.microsoft.com/office/drawing/2014/main" id="{C3EEC02B-1970-4987-F338-01A344E9F174}"/>
              </a:ext>
            </a:extLst>
          </p:cNvPr>
          <p:cNvSpPr txBox="1"/>
          <p:nvPr/>
        </p:nvSpPr>
        <p:spPr>
          <a:xfrm>
            <a:off x="23429088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4" name="TextBox 2143">
            <a:extLst>
              <a:ext uri="{FF2B5EF4-FFF2-40B4-BE49-F238E27FC236}">
                <a16:creationId xmlns:a16="http://schemas.microsoft.com/office/drawing/2014/main" id="{C3BD8ADD-F002-336A-9B14-70EA449FD7E1}"/>
              </a:ext>
            </a:extLst>
          </p:cNvPr>
          <p:cNvSpPr txBox="1"/>
          <p:nvPr/>
        </p:nvSpPr>
        <p:spPr>
          <a:xfrm>
            <a:off x="25550626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FECD6471-053A-4ED3-F963-169F7701EB1F}"/>
              </a:ext>
            </a:extLst>
          </p:cNvPr>
          <p:cNvSpPr txBox="1"/>
          <p:nvPr/>
        </p:nvSpPr>
        <p:spPr>
          <a:xfrm>
            <a:off x="27663003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4D51853-FD64-C7CF-ECC8-6BA22AAF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6" y="731520"/>
            <a:ext cx="3038543" cy="81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A Design Critique: myfitnesspal. An explorative critique into the visual… |  by Hayleigh Moore | Medium">
            <a:extLst>
              <a:ext uri="{FF2B5EF4-FFF2-40B4-BE49-F238E27FC236}">
                <a16:creationId xmlns:a16="http://schemas.microsoft.com/office/drawing/2014/main" id="{AE5A69D7-61C4-BB32-2942-F4CE8F5B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7" y="3329234"/>
            <a:ext cx="3037122" cy="1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09F4B-6652-36B4-FFB3-8E73906CD020}"/>
              </a:ext>
            </a:extLst>
          </p:cNvPr>
          <p:cNvSpPr/>
          <p:nvPr/>
        </p:nvSpPr>
        <p:spPr>
          <a:xfrm>
            <a:off x="1704848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2334 kcal</a:t>
            </a:r>
            <a:endParaRPr lang="nl-B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7A33A6-6287-85A8-41F9-5E9ED1519FA5}"/>
              </a:ext>
            </a:extLst>
          </p:cNvPr>
          <p:cNvSpPr/>
          <p:nvPr/>
        </p:nvSpPr>
        <p:spPr>
          <a:xfrm>
            <a:off x="1916684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1944 kcal</a:t>
            </a:r>
            <a:endParaRPr lang="nl-BE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9AB10E-3047-F77E-D5D2-7D674F9217F8}"/>
              </a:ext>
            </a:extLst>
          </p:cNvPr>
          <p:cNvSpPr/>
          <p:nvPr/>
        </p:nvSpPr>
        <p:spPr>
          <a:xfrm>
            <a:off x="21285199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2098 kcal</a:t>
            </a:r>
            <a:endParaRPr lang="nl-B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A050D-3EDF-590A-2392-24AA9609BECD}"/>
              </a:ext>
            </a:extLst>
          </p:cNvPr>
          <p:cNvSpPr/>
          <p:nvPr/>
        </p:nvSpPr>
        <p:spPr>
          <a:xfrm>
            <a:off x="23402854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2524 kcal</a:t>
            </a:r>
            <a:endParaRPr lang="nl-BE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54B619-3494-B7EC-FD4D-A72A75B2152E}"/>
              </a:ext>
            </a:extLst>
          </p:cNvPr>
          <p:cNvSpPr/>
          <p:nvPr/>
        </p:nvSpPr>
        <p:spPr>
          <a:xfrm>
            <a:off x="25520509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2632 kcal</a:t>
            </a:r>
            <a:endParaRPr lang="nl-BE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6B2AA6-08D1-AD77-005E-814B03142259}"/>
              </a:ext>
            </a:extLst>
          </p:cNvPr>
          <p:cNvSpPr/>
          <p:nvPr/>
        </p:nvSpPr>
        <p:spPr>
          <a:xfrm>
            <a:off x="27641832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D8FBA8-42F1-D8A0-2527-B898F15AC8D8}"/>
              </a:ext>
            </a:extLst>
          </p:cNvPr>
          <p:cNvSpPr/>
          <p:nvPr/>
        </p:nvSpPr>
        <p:spPr>
          <a:xfrm>
            <a:off x="29760191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9EB3B2-E770-295D-D7CE-74BE8CE68248}"/>
              </a:ext>
            </a:extLst>
          </p:cNvPr>
          <p:cNvSpPr/>
          <p:nvPr/>
        </p:nvSpPr>
        <p:spPr>
          <a:xfrm>
            <a:off x="3187855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8650F05-6F07-85F6-E029-AD5342509531}"/>
              </a:ext>
            </a:extLst>
          </p:cNvPr>
          <p:cNvSpPr/>
          <p:nvPr/>
        </p:nvSpPr>
        <p:spPr>
          <a:xfrm>
            <a:off x="14927158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1976 kcal</a:t>
            </a:r>
            <a:endParaRPr lang="nl-BE" dirty="0"/>
          </a:p>
        </p:txBody>
      </p:sp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73B34362-2FDC-B8D8-8940-281A5CE5F369}"/>
              </a:ext>
            </a:extLst>
          </p:cNvPr>
          <p:cNvSpPr/>
          <p:nvPr/>
        </p:nvSpPr>
        <p:spPr>
          <a:xfrm>
            <a:off x="12805835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2102 kcal</a:t>
            </a:r>
            <a:endParaRPr lang="nl-BE" dirty="0"/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1522069E-3774-21AC-ECA9-A8C52E83E81B}"/>
              </a:ext>
            </a:extLst>
          </p:cNvPr>
          <p:cNvSpPr/>
          <p:nvPr/>
        </p:nvSpPr>
        <p:spPr>
          <a:xfrm>
            <a:off x="10683104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2119 kcal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7322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: Rounded Corners 2057">
            <a:extLst>
              <a:ext uri="{FF2B5EF4-FFF2-40B4-BE49-F238E27FC236}">
                <a16:creationId xmlns:a16="http://schemas.microsoft.com/office/drawing/2014/main" id="{CE0E1060-0574-6303-EFA2-B5119C9B8287}"/>
              </a:ext>
            </a:extLst>
          </p:cNvPr>
          <p:cNvSpPr/>
          <p:nvPr/>
        </p:nvSpPr>
        <p:spPr>
          <a:xfrm>
            <a:off x="-11084560" y="5577206"/>
            <a:ext cx="23561040" cy="95313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3BF0F5-0265-068E-3002-E4853BB24280}"/>
              </a:ext>
            </a:extLst>
          </p:cNvPr>
          <p:cNvSpPr/>
          <p:nvPr/>
        </p:nvSpPr>
        <p:spPr>
          <a:xfrm>
            <a:off x="-11084560" y="665479"/>
            <a:ext cx="23561040" cy="1905000"/>
          </a:xfrm>
          <a:prstGeom prst="round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928926-E152-96B0-C89D-E31644EC565E}"/>
              </a:ext>
            </a:extLst>
          </p:cNvPr>
          <p:cNvSpPr/>
          <p:nvPr/>
        </p:nvSpPr>
        <p:spPr>
          <a:xfrm>
            <a:off x="-11084560" y="3327400"/>
            <a:ext cx="23561040" cy="1905000"/>
          </a:xfrm>
          <a:prstGeom prst="roundRect">
            <a:avLst/>
          </a:prstGeom>
          <a:solidFill>
            <a:srgbClr val="0772BD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CE05C-AD6D-997D-31B2-1B5BEF8A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6" y="731520"/>
            <a:ext cx="3038543" cy="81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Design Critique: myfitnesspal. An explorative critique into the visual… |  by Hayleigh Moore | Medium">
            <a:extLst>
              <a:ext uri="{FF2B5EF4-FFF2-40B4-BE49-F238E27FC236}">
                <a16:creationId xmlns:a16="http://schemas.microsoft.com/office/drawing/2014/main" id="{C2DB0425-5386-3322-0DE0-05791406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77" y="3329234"/>
            <a:ext cx="3037122" cy="1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CB6F7-1F40-B8AF-269E-49C2E0957B0B}"/>
              </a:ext>
            </a:extLst>
          </p:cNvPr>
          <p:cNvCxnSpPr>
            <a:cxnSpLocks/>
          </p:cNvCxnSpPr>
          <p:nvPr/>
        </p:nvCxnSpPr>
        <p:spPr>
          <a:xfrm>
            <a:off x="-439928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B0173D-1E69-2B55-B961-52F3B0B16539}"/>
              </a:ext>
            </a:extLst>
          </p:cNvPr>
          <p:cNvSpPr/>
          <p:nvPr/>
        </p:nvSpPr>
        <p:spPr>
          <a:xfrm>
            <a:off x="-427736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12762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871E41-14E7-6D3E-D446-92F1B7ADF3F5}"/>
              </a:ext>
            </a:extLst>
          </p:cNvPr>
          <p:cNvSpPr/>
          <p:nvPr/>
        </p:nvSpPr>
        <p:spPr>
          <a:xfrm>
            <a:off x="-499364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04/02</a:t>
            </a:r>
            <a:endParaRPr lang="nl-B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C0240-206F-E41C-0C0D-716AAE6502C1}"/>
              </a:ext>
            </a:extLst>
          </p:cNvPr>
          <p:cNvCxnSpPr>
            <a:cxnSpLocks/>
          </p:cNvCxnSpPr>
          <p:nvPr/>
        </p:nvCxnSpPr>
        <p:spPr>
          <a:xfrm>
            <a:off x="-228092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53AE40-ABF0-7A47-0390-24C7A5D26D9F}"/>
              </a:ext>
            </a:extLst>
          </p:cNvPr>
          <p:cNvSpPr/>
          <p:nvPr/>
        </p:nvSpPr>
        <p:spPr>
          <a:xfrm>
            <a:off x="-215900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13254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3C221D-C15D-C27A-8D39-A2A43FC09CB5}"/>
              </a:ext>
            </a:extLst>
          </p:cNvPr>
          <p:cNvSpPr/>
          <p:nvPr/>
        </p:nvSpPr>
        <p:spPr>
          <a:xfrm>
            <a:off x="-287528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05/02</a:t>
            </a:r>
            <a:endParaRPr lang="nl-B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00463B-16D6-DC99-7147-C34F337025C5}"/>
              </a:ext>
            </a:extLst>
          </p:cNvPr>
          <p:cNvCxnSpPr>
            <a:cxnSpLocks/>
          </p:cNvCxnSpPr>
          <p:nvPr/>
        </p:nvCxnSpPr>
        <p:spPr>
          <a:xfrm>
            <a:off x="-162561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AB5D7-73F6-C341-7A7C-0206DC667A0F}"/>
              </a:ext>
            </a:extLst>
          </p:cNvPr>
          <p:cNvSpPr/>
          <p:nvPr/>
        </p:nvSpPr>
        <p:spPr>
          <a:xfrm>
            <a:off x="-40641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11284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1ABE27-9086-5B9A-61C2-1231877BF3FB}"/>
              </a:ext>
            </a:extLst>
          </p:cNvPr>
          <p:cNvSpPr/>
          <p:nvPr/>
        </p:nvSpPr>
        <p:spPr>
          <a:xfrm>
            <a:off x="-756921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06/02</a:t>
            </a:r>
            <a:endParaRPr lang="nl-B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0F607-9145-4050-314F-F52100BA49E5}"/>
              </a:ext>
            </a:extLst>
          </p:cNvPr>
          <p:cNvCxnSpPr>
            <a:cxnSpLocks/>
          </p:cNvCxnSpPr>
          <p:nvPr/>
        </p:nvCxnSpPr>
        <p:spPr>
          <a:xfrm>
            <a:off x="1955094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50975D-1114-20F2-AE96-8C6490821848}"/>
              </a:ext>
            </a:extLst>
          </p:cNvPr>
          <p:cNvSpPr/>
          <p:nvPr/>
        </p:nvSpPr>
        <p:spPr>
          <a:xfrm>
            <a:off x="2077014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3892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CC2FA5-978F-09E4-CE34-BE7035CC5B10}"/>
              </a:ext>
            </a:extLst>
          </p:cNvPr>
          <p:cNvSpPr/>
          <p:nvPr/>
        </p:nvSpPr>
        <p:spPr>
          <a:xfrm>
            <a:off x="1360734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07/02</a:t>
            </a:r>
            <a:endParaRPr lang="nl-B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FA1AC7-5625-31E9-9E72-2C3B82B45F61}"/>
              </a:ext>
            </a:extLst>
          </p:cNvPr>
          <p:cNvCxnSpPr>
            <a:cxnSpLocks/>
          </p:cNvCxnSpPr>
          <p:nvPr/>
        </p:nvCxnSpPr>
        <p:spPr>
          <a:xfrm>
            <a:off x="4072749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48C068-B95D-54E4-788B-852BFEA931E3}"/>
              </a:ext>
            </a:extLst>
          </p:cNvPr>
          <p:cNvSpPr/>
          <p:nvPr/>
        </p:nvSpPr>
        <p:spPr>
          <a:xfrm>
            <a:off x="4194669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2243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A3D302F-7359-8889-B2AD-09A0198A69DF}"/>
              </a:ext>
            </a:extLst>
          </p:cNvPr>
          <p:cNvSpPr/>
          <p:nvPr/>
        </p:nvSpPr>
        <p:spPr>
          <a:xfrm>
            <a:off x="3478389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08/02</a:t>
            </a:r>
            <a:endParaRPr lang="nl-B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A11B54-5709-F24F-C7FE-9AACDF8671F6}"/>
              </a:ext>
            </a:extLst>
          </p:cNvPr>
          <p:cNvCxnSpPr>
            <a:cxnSpLocks/>
          </p:cNvCxnSpPr>
          <p:nvPr/>
        </p:nvCxnSpPr>
        <p:spPr>
          <a:xfrm>
            <a:off x="6194072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5AC4A48-3A9B-979E-B732-D8643399864B}"/>
              </a:ext>
            </a:extLst>
          </p:cNvPr>
          <p:cNvSpPr/>
          <p:nvPr/>
        </p:nvSpPr>
        <p:spPr>
          <a:xfrm>
            <a:off x="6315992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487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780D157-CD19-D875-3A61-27F4E5EF5D04}"/>
              </a:ext>
            </a:extLst>
          </p:cNvPr>
          <p:cNvSpPr/>
          <p:nvPr/>
        </p:nvSpPr>
        <p:spPr>
          <a:xfrm>
            <a:off x="5599712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09/02</a:t>
            </a:r>
            <a:endParaRPr lang="nl-B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F59A37-2133-D975-08F2-F760F4A34FDA}"/>
              </a:ext>
            </a:extLst>
          </p:cNvPr>
          <p:cNvCxnSpPr>
            <a:cxnSpLocks/>
          </p:cNvCxnSpPr>
          <p:nvPr/>
        </p:nvCxnSpPr>
        <p:spPr>
          <a:xfrm>
            <a:off x="8312431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4299507-E5CA-691F-8BFB-BEE218CE76AF}"/>
              </a:ext>
            </a:extLst>
          </p:cNvPr>
          <p:cNvSpPr/>
          <p:nvPr/>
        </p:nvSpPr>
        <p:spPr>
          <a:xfrm>
            <a:off x="8434351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376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2FC40A-B3BB-44D6-E4F5-DE0B5C3DA632}"/>
              </a:ext>
            </a:extLst>
          </p:cNvPr>
          <p:cNvSpPr/>
          <p:nvPr/>
        </p:nvSpPr>
        <p:spPr>
          <a:xfrm>
            <a:off x="7718071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10/02</a:t>
            </a:r>
            <a:endParaRPr lang="nl-BE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5EA187-ECA1-BD6D-94FD-F779B6773202}"/>
              </a:ext>
            </a:extLst>
          </p:cNvPr>
          <p:cNvCxnSpPr>
            <a:cxnSpLocks/>
          </p:cNvCxnSpPr>
          <p:nvPr/>
        </p:nvCxnSpPr>
        <p:spPr>
          <a:xfrm>
            <a:off x="10430790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1FF96CE-3FD4-C21C-6EA0-A3ED430CC006}"/>
              </a:ext>
            </a:extLst>
          </p:cNvPr>
          <p:cNvSpPr/>
          <p:nvPr/>
        </p:nvSpPr>
        <p:spPr>
          <a:xfrm>
            <a:off x="10552710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546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D656C26-B037-99CE-57A3-D16B4235218F}"/>
              </a:ext>
            </a:extLst>
          </p:cNvPr>
          <p:cNvSpPr/>
          <p:nvPr/>
        </p:nvSpPr>
        <p:spPr>
          <a:xfrm>
            <a:off x="9836430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11/02</a:t>
            </a:r>
            <a:endParaRPr lang="nl-BE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A00554-B4C7-979C-E7F1-D26BC949C6FC}"/>
              </a:ext>
            </a:extLst>
          </p:cNvPr>
          <p:cNvCxnSpPr>
            <a:cxnSpLocks/>
          </p:cNvCxnSpPr>
          <p:nvPr/>
        </p:nvCxnSpPr>
        <p:spPr>
          <a:xfrm>
            <a:off x="-6520602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8FC82A-1745-B5E1-476E-50D15822A291}"/>
              </a:ext>
            </a:extLst>
          </p:cNvPr>
          <p:cNvSpPr/>
          <p:nvPr/>
        </p:nvSpPr>
        <p:spPr>
          <a:xfrm>
            <a:off x="-6398682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11008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C930758-9E7B-4DB8-6F78-91EF1650773E}"/>
              </a:ext>
            </a:extLst>
          </p:cNvPr>
          <p:cNvSpPr/>
          <p:nvPr/>
        </p:nvSpPr>
        <p:spPr>
          <a:xfrm>
            <a:off x="-7114962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03/02</a:t>
            </a:r>
            <a:endParaRPr lang="nl-BE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5E04B8-F038-4BF6-65CD-28C41E1F5F12}"/>
              </a:ext>
            </a:extLst>
          </p:cNvPr>
          <p:cNvCxnSpPr>
            <a:cxnSpLocks/>
          </p:cNvCxnSpPr>
          <p:nvPr/>
        </p:nvCxnSpPr>
        <p:spPr>
          <a:xfrm>
            <a:off x="-8641925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9C6949F-58D6-6C8A-167A-151AE362FFB2}"/>
              </a:ext>
            </a:extLst>
          </p:cNvPr>
          <p:cNvSpPr/>
          <p:nvPr/>
        </p:nvSpPr>
        <p:spPr>
          <a:xfrm>
            <a:off x="-8520005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11997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A23EBEAE-D8F8-5D35-B3F9-85C073B3D137}"/>
              </a:ext>
            </a:extLst>
          </p:cNvPr>
          <p:cNvSpPr/>
          <p:nvPr/>
        </p:nvSpPr>
        <p:spPr>
          <a:xfrm>
            <a:off x="-9236285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02/02</a:t>
            </a:r>
            <a:endParaRPr lang="nl-BE" dirty="0"/>
          </a:p>
        </p:txBody>
      </p: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7C6DE72E-B673-B3AE-A842-D816A1DA39E2}"/>
              </a:ext>
            </a:extLst>
          </p:cNvPr>
          <p:cNvCxnSpPr>
            <a:cxnSpLocks/>
          </p:cNvCxnSpPr>
          <p:nvPr/>
        </p:nvCxnSpPr>
        <p:spPr>
          <a:xfrm>
            <a:off x="-10764656" y="396240"/>
            <a:ext cx="0" cy="6300000"/>
          </a:xfrm>
          <a:prstGeom prst="lin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ctangle: Rounded Corners 2052">
            <a:extLst>
              <a:ext uri="{FF2B5EF4-FFF2-40B4-BE49-F238E27FC236}">
                <a16:creationId xmlns:a16="http://schemas.microsoft.com/office/drawing/2014/main" id="{7A4AD7F9-D070-DAB9-6D8A-A111D26983F8}"/>
              </a:ext>
            </a:extLst>
          </p:cNvPr>
          <p:cNvSpPr/>
          <p:nvPr/>
        </p:nvSpPr>
        <p:spPr>
          <a:xfrm>
            <a:off x="-10642736" y="1747520"/>
            <a:ext cx="1402080" cy="735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10082 </a:t>
            </a:r>
            <a:r>
              <a:rPr lang="fr-BE" dirty="0" err="1"/>
              <a:t>steps</a:t>
            </a:r>
            <a:endParaRPr lang="nl-BE" dirty="0"/>
          </a:p>
        </p:txBody>
      </p:sp>
      <p:sp>
        <p:nvSpPr>
          <p:cNvPr id="2057" name="Rectangle: Rounded Corners 2056">
            <a:extLst>
              <a:ext uri="{FF2B5EF4-FFF2-40B4-BE49-F238E27FC236}">
                <a16:creationId xmlns:a16="http://schemas.microsoft.com/office/drawing/2014/main" id="{5920B0C9-F343-C899-83B5-BBF89B43464E}"/>
              </a:ext>
            </a:extLst>
          </p:cNvPr>
          <p:cNvSpPr/>
          <p:nvPr/>
        </p:nvSpPr>
        <p:spPr>
          <a:xfrm>
            <a:off x="-11359016" y="38100"/>
            <a:ext cx="118872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01/02</a:t>
            </a:r>
            <a:endParaRPr lang="nl-BE" dirty="0"/>
          </a:p>
        </p:txBody>
      </p:sp>
      <p:sp>
        <p:nvSpPr>
          <p:cNvPr id="2131" name="TextBox 2130">
            <a:extLst>
              <a:ext uri="{FF2B5EF4-FFF2-40B4-BE49-F238E27FC236}">
                <a16:creationId xmlns:a16="http://schemas.microsoft.com/office/drawing/2014/main" id="{B6923EFB-02A3-6E45-69B5-3194894DB436}"/>
              </a:ext>
            </a:extLst>
          </p:cNvPr>
          <p:cNvSpPr txBox="1"/>
          <p:nvPr/>
        </p:nvSpPr>
        <p:spPr>
          <a:xfrm>
            <a:off x="10574622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DB23C3C6-5B16-3352-C78C-62B871DA1476}"/>
              </a:ext>
            </a:extLst>
          </p:cNvPr>
          <p:cNvSpPr txBox="1"/>
          <p:nvPr/>
        </p:nvSpPr>
        <p:spPr>
          <a:xfrm>
            <a:off x="8456263" y="5678226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🙁</a:t>
            </a:r>
            <a:endParaRPr lang="nl-BE" sz="4000" dirty="0"/>
          </a:p>
        </p:txBody>
      </p:sp>
      <p:sp>
        <p:nvSpPr>
          <p:cNvPr id="2133" name="TextBox 2132">
            <a:extLst>
              <a:ext uri="{FF2B5EF4-FFF2-40B4-BE49-F238E27FC236}">
                <a16:creationId xmlns:a16="http://schemas.microsoft.com/office/drawing/2014/main" id="{6C85152A-9906-A404-E0D9-4186317E98B3}"/>
              </a:ext>
            </a:extLst>
          </p:cNvPr>
          <p:cNvSpPr txBox="1"/>
          <p:nvPr/>
        </p:nvSpPr>
        <p:spPr>
          <a:xfrm>
            <a:off x="6715760" y="536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2134" name="TextBox 2133">
            <a:extLst>
              <a:ext uri="{FF2B5EF4-FFF2-40B4-BE49-F238E27FC236}">
                <a16:creationId xmlns:a16="http://schemas.microsoft.com/office/drawing/2014/main" id="{16C9DAC3-E256-9A80-6298-7B3389B13A41}"/>
              </a:ext>
            </a:extLst>
          </p:cNvPr>
          <p:cNvSpPr txBox="1"/>
          <p:nvPr/>
        </p:nvSpPr>
        <p:spPr>
          <a:xfrm>
            <a:off x="-10642736" y="5733812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AF4B4645-B994-58F6-D79C-AEBE615CBBFB}"/>
              </a:ext>
            </a:extLst>
          </p:cNvPr>
          <p:cNvSpPr txBox="1"/>
          <p:nvPr/>
        </p:nvSpPr>
        <p:spPr>
          <a:xfrm>
            <a:off x="-8492833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18B605A3-8362-166B-1F30-872BF192F072}"/>
              </a:ext>
            </a:extLst>
          </p:cNvPr>
          <p:cNvSpPr txBox="1"/>
          <p:nvPr/>
        </p:nvSpPr>
        <p:spPr>
          <a:xfrm>
            <a:off x="-6371295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2A0225F1-259F-E2B3-4789-52EAD3087D9C}"/>
              </a:ext>
            </a:extLst>
          </p:cNvPr>
          <p:cNvSpPr txBox="1"/>
          <p:nvPr/>
        </p:nvSpPr>
        <p:spPr>
          <a:xfrm>
            <a:off x="-4281027" y="5681624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8" name="TextBox 2137">
            <a:extLst>
              <a:ext uri="{FF2B5EF4-FFF2-40B4-BE49-F238E27FC236}">
                <a16:creationId xmlns:a16="http://schemas.microsoft.com/office/drawing/2014/main" id="{568AE33C-090D-C5D5-7274-509D72C69E10}"/>
              </a:ext>
            </a:extLst>
          </p:cNvPr>
          <p:cNvSpPr txBox="1"/>
          <p:nvPr/>
        </p:nvSpPr>
        <p:spPr>
          <a:xfrm>
            <a:off x="-2131124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FF511D1-5F29-9473-1BDA-510475597FEE}"/>
              </a:ext>
            </a:extLst>
          </p:cNvPr>
          <p:cNvSpPr txBox="1"/>
          <p:nvPr/>
        </p:nvSpPr>
        <p:spPr>
          <a:xfrm>
            <a:off x="-9586" y="5647641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3" name="TextBox 2142">
            <a:extLst>
              <a:ext uri="{FF2B5EF4-FFF2-40B4-BE49-F238E27FC236}">
                <a16:creationId xmlns:a16="http://schemas.microsoft.com/office/drawing/2014/main" id="{C3EEC02B-1970-4987-F338-01A344E9F174}"/>
              </a:ext>
            </a:extLst>
          </p:cNvPr>
          <p:cNvSpPr txBox="1"/>
          <p:nvPr/>
        </p:nvSpPr>
        <p:spPr>
          <a:xfrm>
            <a:off x="2103248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😊</a:t>
            </a:r>
            <a:endParaRPr lang="nl-BE" sz="4000" dirty="0"/>
          </a:p>
        </p:txBody>
      </p:sp>
      <p:sp>
        <p:nvSpPr>
          <p:cNvPr id="2144" name="TextBox 2143">
            <a:extLst>
              <a:ext uri="{FF2B5EF4-FFF2-40B4-BE49-F238E27FC236}">
                <a16:creationId xmlns:a16="http://schemas.microsoft.com/office/drawing/2014/main" id="{C3BD8ADD-F002-336A-9B14-70EA449FD7E1}"/>
              </a:ext>
            </a:extLst>
          </p:cNvPr>
          <p:cNvSpPr txBox="1"/>
          <p:nvPr/>
        </p:nvSpPr>
        <p:spPr>
          <a:xfrm>
            <a:off x="4224786" y="5678226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sp>
        <p:nvSpPr>
          <p:cNvPr id="2145" name="TextBox 2144">
            <a:extLst>
              <a:ext uri="{FF2B5EF4-FFF2-40B4-BE49-F238E27FC236}">
                <a16:creationId xmlns:a16="http://schemas.microsoft.com/office/drawing/2014/main" id="{FECD6471-053A-4ED3-F963-169F7701EB1F}"/>
              </a:ext>
            </a:extLst>
          </p:cNvPr>
          <p:cNvSpPr txBox="1"/>
          <p:nvPr/>
        </p:nvSpPr>
        <p:spPr>
          <a:xfrm>
            <a:off x="6337163" y="5699829"/>
            <a:ext cx="88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😐</a:t>
            </a:r>
            <a:endParaRPr lang="nl-BE" sz="4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C09F4B-6652-36B4-FFB3-8E73906CD020}"/>
              </a:ext>
            </a:extLst>
          </p:cNvPr>
          <p:cNvSpPr/>
          <p:nvPr/>
        </p:nvSpPr>
        <p:spPr>
          <a:xfrm>
            <a:off x="-427736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2334 kcal</a:t>
            </a:r>
            <a:endParaRPr lang="nl-B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7A33A6-6287-85A8-41F9-5E9ED1519FA5}"/>
              </a:ext>
            </a:extLst>
          </p:cNvPr>
          <p:cNvSpPr/>
          <p:nvPr/>
        </p:nvSpPr>
        <p:spPr>
          <a:xfrm>
            <a:off x="-215900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1944 kcal</a:t>
            </a:r>
            <a:endParaRPr lang="nl-BE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9AB10E-3047-F77E-D5D2-7D674F9217F8}"/>
              </a:ext>
            </a:extLst>
          </p:cNvPr>
          <p:cNvSpPr/>
          <p:nvPr/>
        </p:nvSpPr>
        <p:spPr>
          <a:xfrm>
            <a:off x="-40641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2098 kcal</a:t>
            </a:r>
            <a:endParaRPr lang="nl-BE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A050D-3EDF-590A-2392-24AA9609BECD}"/>
              </a:ext>
            </a:extLst>
          </p:cNvPr>
          <p:cNvSpPr/>
          <p:nvPr/>
        </p:nvSpPr>
        <p:spPr>
          <a:xfrm>
            <a:off x="2077014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2524 kcal</a:t>
            </a:r>
            <a:endParaRPr lang="nl-BE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54B619-3494-B7EC-FD4D-A72A75B2152E}"/>
              </a:ext>
            </a:extLst>
          </p:cNvPr>
          <p:cNvSpPr/>
          <p:nvPr/>
        </p:nvSpPr>
        <p:spPr>
          <a:xfrm>
            <a:off x="4194669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2632 kcal</a:t>
            </a:r>
            <a:endParaRPr lang="nl-BE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6B2AA6-08D1-AD77-005E-814B03142259}"/>
              </a:ext>
            </a:extLst>
          </p:cNvPr>
          <p:cNvSpPr/>
          <p:nvPr/>
        </p:nvSpPr>
        <p:spPr>
          <a:xfrm>
            <a:off x="6315992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ED8FBA8-42F1-D8A0-2527-B898F15AC8D8}"/>
              </a:ext>
            </a:extLst>
          </p:cNvPr>
          <p:cNvSpPr/>
          <p:nvPr/>
        </p:nvSpPr>
        <p:spPr>
          <a:xfrm>
            <a:off x="8434351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9EB3B2-E770-295D-D7CE-74BE8CE68248}"/>
              </a:ext>
            </a:extLst>
          </p:cNvPr>
          <p:cNvSpPr/>
          <p:nvPr/>
        </p:nvSpPr>
        <p:spPr>
          <a:xfrm>
            <a:off x="10552710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?</a:t>
            </a:r>
            <a:endParaRPr lang="nl-B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8650F05-6F07-85F6-E029-AD5342509531}"/>
              </a:ext>
            </a:extLst>
          </p:cNvPr>
          <p:cNvSpPr/>
          <p:nvPr/>
        </p:nvSpPr>
        <p:spPr>
          <a:xfrm>
            <a:off x="-6398682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1976 kcal</a:t>
            </a:r>
            <a:endParaRPr lang="nl-BE" dirty="0"/>
          </a:p>
        </p:txBody>
      </p:sp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73B34362-2FDC-B8D8-8940-281A5CE5F369}"/>
              </a:ext>
            </a:extLst>
          </p:cNvPr>
          <p:cNvSpPr/>
          <p:nvPr/>
        </p:nvSpPr>
        <p:spPr>
          <a:xfrm>
            <a:off x="-8520005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2102 kcal</a:t>
            </a:r>
            <a:endParaRPr lang="nl-BE" dirty="0"/>
          </a:p>
        </p:txBody>
      </p:sp>
      <p:sp>
        <p:nvSpPr>
          <p:cNvPr id="2055" name="Rectangle: Rounded Corners 2054">
            <a:extLst>
              <a:ext uri="{FF2B5EF4-FFF2-40B4-BE49-F238E27FC236}">
                <a16:creationId xmlns:a16="http://schemas.microsoft.com/office/drawing/2014/main" id="{1522069E-3774-21AC-ECA9-A8C52E83E81B}"/>
              </a:ext>
            </a:extLst>
          </p:cNvPr>
          <p:cNvSpPr/>
          <p:nvPr/>
        </p:nvSpPr>
        <p:spPr>
          <a:xfrm>
            <a:off x="-10642736" y="4303395"/>
            <a:ext cx="1402080" cy="73532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2119 kcal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688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60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DF466C43-3C26-CD6A-4534-8ACC6A823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9" y="-12366"/>
            <a:ext cx="10254342" cy="68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6CADD0-6F1B-4D41-E5A8-3940DB107D03}"/>
              </a:ext>
            </a:extLst>
          </p:cNvPr>
          <p:cNvSpPr/>
          <p:nvPr/>
        </p:nvSpPr>
        <p:spPr>
          <a:xfrm>
            <a:off x="3507165" y="3028591"/>
            <a:ext cx="4938188" cy="8784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5400" u="sng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6F0F6-17DF-48EC-6151-BBB19028675D}"/>
              </a:ext>
            </a:extLst>
          </p:cNvPr>
          <p:cNvGrpSpPr/>
          <p:nvPr/>
        </p:nvGrpSpPr>
        <p:grpSpPr>
          <a:xfrm>
            <a:off x="5010269" y="2938795"/>
            <a:ext cx="2014691" cy="980409"/>
            <a:chOff x="5130010" y="11804"/>
            <a:chExt cx="2014691" cy="9804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D79AE9-008F-3E7B-013D-F7EB07CF9734}"/>
                </a:ext>
              </a:extLst>
            </p:cNvPr>
            <p:cNvSpPr txBox="1"/>
            <p:nvPr/>
          </p:nvSpPr>
          <p:spPr>
            <a:xfrm>
              <a:off x="6809353" y="11804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/>
                <a:t>E</a:t>
              </a:r>
              <a:endParaRPr lang="nl-BE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06D3FD-02F6-F283-6789-96D3839DF73A}"/>
                </a:ext>
              </a:extLst>
            </p:cNvPr>
            <p:cNvSpPr txBox="1"/>
            <p:nvPr/>
          </p:nvSpPr>
          <p:spPr>
            <a:xfrm>
              <a:off x="5130010" y="157456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/>
                <a:t>C</a:t>
              </a:r>
              <a:endParaRPr lang="nl-BE" sz="4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7579A4-96AF-8008-B64D-5D99E6003E76}"/>
                </a:ext>
              </a:extLst>
            </p:cNvPr>
            <p:cNvSpPr txBox="1"/>
            <p:nvPr/>
          </p:nvSpPr>
          <p:spPr>
            <a:xfrm>
              <a:off x="5515075" y="15745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/>
                <a:t>A</a:t>
              </a:r>
              <a:endParaRPr lang="nl-BE" sz="4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F517F5-13C0-F043-41DF-AD9EFA41B269}"/>
                </a:ext>
              </a:extLst>
            </p:cNvPr>
            <p:cNvGrpSpPr/>
            <p:nvPr/>
          </p:nvGrpSpPr>
          <p:grpSpPr>
            <a:xfrm>
              <a:off x="5925789" y="157456"/>
              <a:ext cx="502780" cy="834757"/>
              <a:chOff x="5482438" y="152948"/>
              <a:chExt cx="502780" cy="8347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6E799A-9A30-9A25-768F-9892CD317EFE}"/>
                  </a:ext>
                </a:extLst>
              </p:cNvPr>
              <p:cNvSpPr txBox="1"/>
              <p:nvPr/>
            </p:nvSpPr>
            <p:spPr>
              <a:xfrm>
                <a:off x="5482438" y="152948"/>
                <a:ext cx="4219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/>
                  <a:t>L</a:t>
                </a:r>
                <a:endParaRPr lang="nl-BE" sz="4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0F11AA-66B8-E208-4AA8-F30331C89970}"/>
                  </a:ext>
                </a:extLst>
              </p:cNvPr>
              <p:cNvSpPr txBox="1"/>
              <p:nvPr/>
            </p:nvSpPr>
            <p:spPr>
              <a:xfrm>
                <a:off x="5563308" y="218264"/>
                <a:ext cx="4219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4400" dirty="0"/>
                  <a:t>L</a:t>
                </a:r>
                <a:endParaRPr lang="nl-BE" sz="44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92E59-63C0-2D73-0236-AFE50B582CE0}"/>
                </a:ext>
              </a:extLst>
            </p:cNvPr>
            <p:cNvSpPr txBox="1"/>
            <p:nvPr/>
          </p:nvSpPr>
          <p:spPr>
            <a:xfrm>
              <a:off x="6327605" y="157456"/>
              <a:ext cx="6671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4400" dirty="0"/>
                <a:t>M</a:t>
              </a:r>
              <a:endParaRPr lang="nl-BE" sz="44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3B1C1-28AE-8D12-B2DD-E0C3139D45E8}"/>
              </a:ext>
            </a:extLst>
          </p:cNvPr>
          <p:cNvSpPr/>
          <p:nvPr/>
        </p:nvSpPr>
        <p:spPr>
          <a:xfrm>
            <a:off x="361192" y="4789713"/>
            <a:ext cx="3265714" cy="1328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 err="1"/>
              <a:t>Wearables</a:t>
            </a:r>
            <a:endParaRPr lang="nl-BE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98E84-57AB-4C4C-E5DA-E55164491C3D}"/>
              </a:ext>
            </a:extLst>
          </p:cNvPr>
          <p:cNvSpPr/>
          <p:nvPr/>
        </p:nvSpPr>
        <p:spPr>
          <a:xfrm>
            <a:off x="4463143" y="4735285"/>
            <a:ext cx="3265714" cy="1328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 err="1"/>
              <a:t>Environmental</a:t>
            </a:r>
            <a:endParaRPr lang="nl-BE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2C833-3741-6A6B-A837-9A0B2DDA1385}"/>
              </a:ext>
            </a:extLst>
          </p:cNvPr>
          <p:cNvSpPr/>
          <p:nvPr/>
        </p:nvSpPr>
        <p:spPr>
          <a:xfrm>
            <a:off x="8565094" y="4735286"/>
            <a:ext cx="3265714" cy="1328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/>
              <a:t>Habit </a:t>
            </a:r>
            <a:r>
              <a:rPr lang="fr-BE" sz="3600" dirty="0" err="1"/>
              <a:t>tracking</a:t>
            </a:r>
            <a:endParaRPr lang="nl-BE" sz="3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F89969-4503-8D15-687A-5CD8FC70F1B7}"/>
              </a:ext>
            </a:extLst>
          </p:cNvPr>
          <p:cNvCxnSpPr>
            <a:stCxn id="14" idx="0"/>
            <a:endCxn id="5" idx="1"/>
          </p:cNvCxnSpPr>
          <p:nvPr/>
        </p:nvCxnSpPr>
        <p:spPr>
          <a:xfrm flipV="1">
            <a:off x="1994049" y="3467807"/>
            <a:ext cx="1513116" cy="132190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F9A835-DC37-B879-B31A-617E55B4DEFE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6096000" y="3919204"/>
            <a:ext cx="1873" cy="81608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E7C52-FADA-106E-2210-339E377E5C73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8445353" y="3467807"/>
            <a:ext cx="1752598" cy="126747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31E4FDB-3A81-697D-53D2-9B7E7C3A0F7C}"/>
              </a:ext>
            </a:extLst>
          </p:cNvPr>
          <p:cNvSpPr/>
          <p:nvPr/>
        </p:nvSpPr>
        <p:spPr>
          <a:xfrm>
            <a:off x="7728857" y="1300219"/>
            <a:ext cx="4136572" cy="12561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Partners</a:t>
            </a:r>
            <a:br>
              <a:rPr lang="fr-BE" sz="3200" dirty="0"/>
            </a:br>
            <a:r>
              <a:rPr lang="fr-BE" sz="3200" dirty="0" err="1"/>
              <a:t>Health</a:t>
            </a:r>
            <a:r>
              <a:rPr lang="fr-BE" sz="3200" dirty="0"/>
              <a:t> Care / </a:t>
            </a:r>
            <a:r>
              <a:rPr lang="fr-BE" sz="3200" dirty="0" err="1"/>
              <a:t>Insurance</a:t>
            </a:r>
            <a:endParaRPr lang="nl-BE" sz="3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2D5F7E-8900-46C2-BBF8-FE9C4EB76AAF}"/>
              </a:ext>
            </a:extLst>
          </p:cNvPr>
          <p:cNvCxnSpPr>
            <a:cxnSpLocks/>
            <a:stCxn id="26" idx="2"/>
            <a:endCxn id="5" idx="3"/>
          </p:cNvCxnSpPr>
          <p:nvPr/>
        </p:nvCxnSpPr>
        <p:spPr>
          <a:xfrm rot="5400000">
            <a:off x="8665548" y="2336212"/>
            <a:ext cx="911400" cy="1351790"/>
          </a:xfrm>
          <a:prstGeom prst="bentConnector2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11978B-4AC4-8DC1-E047-4D48F2568DA4}"/>
              </a:ext>
            </a:extLst>
          </p:cNvPr>
          <p:cNvSpPr/>
          <p:nvPr/>
        </p:nvSpPr>
        <p:spPr>
          <a:xfrm>
            <a:off x="5165273" y="418058"/>
            <a:ext cx="1621972" cy="17195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4000" dirty="0"/>
              <a:t>DATA</a:t>
            </a:r>
            <a:br>
              <a:rPr lang="fr-BE" sz="4000" dirty="0"/>
            </a:br>
            <a:r>
              <a:rPr lang="fr-BE" sz="4000" dirty="0"/>
              <a:t>POD</a:t>
            </a:r>
            <a:endParaRPr lang="nl-BE" sz="4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F6BE64-FAE2-B65B-EF99-A17071B11F17}"/>
              </a:ext>
            </a:extLst>
          </p:cNvPr>
          <p:cNvCxnSpPr>
            <a:stCxn id="5" idx="0"/>
            <a:endCxn id="29" idx="2"/>
          </p:cNvCxnSpPr>
          <p:nvPr/>
        </p:nvCxnSpPr>
        <p:spPr>
          <a:xfrm flipV="1">
            <a:off x="5976259" y="2137593"/>
            <a:ext cx="0" cy="89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957368-204B-BB2A-3E93-00753A6F57AA}"/>
              </a:ext>
            </a:extLst>
          </p:cNvPr>
          <p:cNvSpPr/>
          <p:nvPr/>
        </p:nvSpPr>
        <p:spPr>
          <a:xfrm>
            <a:off x="361192" y="597418"/>
            <a:ext cx="4199922" cy="14490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3600" dirty="0" err="1"/>
              <a:t>Medical</a:t>
            </a:r>
            <a:r>
              <a:rPr lang="fr-BE" sz="3600" dirty="0"/>
              <a:t> </a:t>
            </a:r>
            <a:r>
              <a:rPr lang="fr-BE" sz="3600" dirty="0" err="1"/>
              <a:t>professional</a:t>
            </a:r>
            <a:endParaRPr lang="nl-BE" sz="3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C0B698-84E3-9532-D81A-0FF14E8FAC48}"/>
              </a:ext>
            </a:extLst>
          </p:cNvPr>
          <p:cNvCxnSpPr>
            <a:cxnSpLocks/>
            <a:stCxn id="29" idx="1"/>
            <a:endCxn id="36" idx="3"/>
          </p:cNvCxnSpPr>
          <p:nvPr/>
        </p:nvCxnSpPr>
        <p:spPr>
          <a:xfrm flipH="1">
            <a:off x="4561114" y="1277826"/>
            <a:ext cx="604159" cy="441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2C2B66CF18140B82F9B77AEAE1B5C" ma:contentTypeVersion="17" ma:contentTypeDescription="Create a new document." ma:contentTypeScope="" ma:versionID="f4ef2c830df78e99d831cb8ac536c21e">
  <xsd:schema xmlns:xsd="http://www.w3.org/2001/XMLSchema" xmlns:xs="http://www.w3.org/2001/XMLSchema" xmlns:p="http://schemas.microsoft.com/office/2006/metadata/properties" xmlns:ns3="994760a0-4bc7-47d3-bb54-37c0235b973a" xmlns:ns4="8518c734-d138-4e07-81e7-2e84deb0e9bf" targetNamespace="http://schemas.microsoft.com/office/2006/metadata/properties" ma:root="true" ma:fieldsID="75bc70b0bf1fb80f244565a977f0b8a5" ns3:_="" ns4:_="">
    <xsd:import namespace="994760a0-4bc7-47d3-bb54-37c0235b973a"/>
    <xsd:import namespace="8518c734-d138-4e07-81e7-2e84deb0e9b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760a0-4bc7-47d3-bb54-37c0235b97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8c734-d138-4e07-81e7-2e84deb0e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18c734-d138-4e07-81e7-2e84deb0e9b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720F5A-2461-402A-A3E9-2D498B9499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760a0-4bc7-47d3-bb54-37c0235b973a"/>
    <ds:schemaRef ds:uri="8518c734-d138-4e07-81e7-2e84deb0e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6E789D-0632-42AE-9665-42D57C5CBFE5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8518c734-d138-4e07-81e7-2e84deb0e9bf"/>
    <ds:schemaRef ds:uri="994760a0-4bc7-47d3-bb54-37c0235b973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6E16F-0DD1-47CA-8FEA-4F02F8042D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243</Words>
  <Application>Microsoft Office PowerPoint</Application>
  <PresentationFormat>Widescreen</PresentationFormat>
  <Paragraphs>125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Pardon Kwinten</dc:creator>
  <cp:lastModifiedBy>Pardon Kwinten</cp:lastModifiedBy>
  <cp:revision>3</cp:revision>
  <dcterms:created xsi:type="dcterms:W3CDTF">2024-02-17T12:00:04Z</dcterms:created>
  <dcterms:modified xsi:type="dcterms:W3CDTF">2024-02-18T11:38:17Z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0x01010012E2C2B66CF18140B82F9B77AEAE1B5C</vt:lpwstr>
  </property>
</Properties>
</file>