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2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DCFF0-E92B-CAE7-A9FC-D93D31DA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D5C3C6-C44D-7364-9230-55C140AD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C351D-59A7-D779-0BB6-AC62C16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658097-1ACE-837C-8452-EFE7C1AA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0FA40-DD66-2246-73F4-878108E4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4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88C0-C4AE-907C-47ED-F76EA8F4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91FA35-FBD9-9F40-4D33-75262082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C7F91E-3E69-2A2F-0EB7-AB76746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088663-C2CD-F817-F28D-BC7656A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C28F03-29A3-653A-765E-086F0135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46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09107F-6A41-9581-2AE6-A0B16811C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5257BE7-E9E9-8418-FB55-6B4A0B92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5F71E-7C7B-68B3-1624-62CC7F5A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7B4300-3D47-3853-E2C6-747036D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9B5E96-3518-00DC-65DF-DF2F5826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0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C6E9-8E89-61D7-F195-6AC85A5D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6C312F-D334-AA53-4A18-0E6A89AC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E9760F-CFC4-000E-EDDE-58C7BBE8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3D3B32-E3E1-8DE2-5A7B-82822CAD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FB6A1E-E28B-82EA-2487-C668F195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3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7EDE4-725D-B6C3-F365-4CB65E97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101610-E21C-A665-D602-2A02098F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0C35A1-C618-5055-D88B-4B1238FE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C7E105-69DE-DBE2-4F16-D504340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8ED61-BC5A-2A37-8344-6A1CD6A9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9E894-395A-B6F7-9C37-E9F6F55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5037B-C760-2150-22D1-24D44F2E6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42F596-1C20-EFB9-65E7-F9317F64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5BB713-906B-5761-52A3-91C80453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800139-9527-15AB-8920-53BA42F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9EFC1B-798F-273C-3047-CE96A098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59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DCA46-7B92-31BC-F834-3A2D3FC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552C4B-8944-BEE5-4C85-C09FFCEC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ED4CD1-CD45-1B3B-2A3F-401CBD6B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DCAF2A9-8241-9D86-E991-9C2E735BE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236A4A-1996-E698-710E-964917CC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F474673-E45D-7107-A3B6-7E41B59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BB4A802-4EF6-4F0C-2F27-64E9927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351B66-0562-B3F6-A2E4-3CF9AD07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24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C5DAE-6FD9-EBDB-17FF-0236C04D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FD3749D-5A24-8858-1BF2-36144D4F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2260D5-598A-20FC-A26A-B5C720F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78A2B7-3AF9-8B50-7C3A-EDF10D8B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61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703324-9160-976B-36C0-1849FB5B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027798-22CF-5C41-DE0B-5FA08D7C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9159AD-4BD7-4C6B-8F68-7FEA329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5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4250-A611-F2F4-EE56-0D0B907C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187D24-3C09-0BE5-355B-E0BCF696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8BDFAA-13AC-F528-FF7B-90DCAAC4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B99787-F5E5-CA6F-45FB-08DCDB0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25F378-659C-5541-E18D-7FC63D33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1D60A6-445D-451F-CFB8-4D955A45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91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31BB-1597-D87C-A17B-1BAC4EF8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6799FEC-1D6D-E26B-70D7-E1AA995E7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6C07E0-3746-13C2-7028-97D4ECEF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2C0A98-8F65-B716-6CCB-86D9701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5CD8B5-C910-897C-C431-6FD34C0E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3B3EE-4DE3-421B-0AA0-0935ACCF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7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F521E1E-A049-D47B-8D2F-AC96515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675A7-866C-37EB-7C5B-44B963AF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979214-E632-B024-D5DE-C7C3F13E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527A-2F82-4876-9DB1-DA099741EACF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0E3F-246B-50BA-EBF2-E74970B8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406D00-E039-148A-935F-AC1CDF295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78FD-8829-499E-B094-F67A47D3AD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1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54326-3D1D-1479-0925-CE98B8F93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0F1A77-BDD0-4D1B-0202-1F27E544C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14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3CF322-2AE8-2B4A-1B59-82AA239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GB" sz="4000"/>
              <a:t>Expectations</a:t>
            </a:r>
            <a:r>
              <a:rPr lang="nl-NL" sz="4000"/>
              <a:t> of </a:t>
            </a:r>
            <a:r>
              <a:rPr lang="en-GB" sz="4000"/>
              <a:t>the</a:t>
            </a:r>
            <a:r>
              <a:rPr lang="nl-NL" sz="4000"/>
              <a:t> soldering station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554992-D4B7-6ED4-FCE8-16CE7A4A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87" y="2400472"/>
            <a:ext cx="6358432" cy="3728615"/>
          </a:xfrm>
        </p:spPr>
        <p:txBody>
          <a:bodyPr>
            <a:normAutofit/>
          </a:bodyPr>
          <a:lstStyle/>
          <a:p>
            <a:r>
              <a:rPr lang="nl-NL" sz="2000" dirty="0"/>
              <a:t>Small footprint</a:t>
            </a:r>
          </a:p>
          <a:p>
            <a:r>
              <a:rPr lang="en-US" sz="2000" dirty="0"/>
              <a:t>Uses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JCB C245 </a:t>
            </a:r>
            <a:r>
              <a:rPr lang="en-GB" sz="2000" dirty="0"/>
              <a:t>soldering iron </a:t>
            </a:r>
            <a:r>
              <a:rPr lang="en-GB" sz="2000" dirty="0" err="1"/>
              <a:t>serie</a:t>
            </a:r>
            <a:endParaRPr lang="en-GB" sz="2000" dirty="0"/>
          </a:p>
          <a:p>
            <a:r>
              <a:rPr lang="en-GB" sz="2000" dirty="0"/>
              <a:t>Based on Elektors soldering station schematic</a:t>
            </a:r>
          </a:p>
          <a:p>
            <a:r>
              <a:rPr lang="en-GB" sz="2000" dirty="0"/>
              <a:t>Design based of a </a:t>
            </a:r>
            <a:r>
              <a:rPr lang="en-GB" sz="2000" dirty="0" err="1"/>
              <a:t>nixie</a:t>
            </a:r>
            <a:r>
              <a:rPr lang="en-GB" sz="2000" dirty="0"/>
              <a:t> tube clock </a:t>
            </a:r>
            <a:endParaRPr lang="nl-NL" sz="2000" dirty="0"/>
          </a:p>
        </p:txBody>
      </p:sp>
      <p:pic>
        <p:nvPicPr>
          <p:cNvPr id="1026" name="Picture 2" descr="Nixie Tube Clock with New and Replaceable IN-14 Nixie Tubes | Etsy">
            <a:extLst>
              <a:ext uri="{FF2B5EF4-FFF2-40B4-BE49-F238E27FC236}">
                <a16:creationId xmlns:a16="http://schemas.microsoft.com/office/drawing/2014/main" id="{6BB96EFC-B77F-BF8A-BF02-D99A00AB4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9060"/>
          <a:stretch/>
        </p:blipFill>
        <p:spPr bwMode="auto">
          <a:xfrm>
            <a:off x="7556409" y="557190"/>
            <a:ext cx="3995928" cy="55718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9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1AEA-4B35-3D32-1E68-C1355A50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1567"/>
            <a:ext cx="9144000" cy="914866"/>
          </a:xfrm>
        </p:spPr>
        <p:txBody>
          <a:bodyPr/>
          <a:lstStyle/>
          <a:p>
            <a:r>
              <a:rPr lang="en-US" dirty="0"/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1118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B36CB-3D77-749A-A5E0-13F50C77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2BAD4-6147-C094-5D4F-684E95BE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SMD components </a:t>
            </a:r>
          </a:p>
          <a:p>
            <a:r>
              <a:rPr lang="en-US" dirty="0"/>
              <a:t>5 schematics</a:t>
            </a:r>
          </a:p>
          <a:p>
            <a:r>
              <a:rPr lang="en-US" dirty="0"/>
              <a:t>Routed in 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6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C509D2-0C1A-47B8-89C1-D3AB17D45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B6777E-4E8D-D3D3-521C-9DAD9A2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833569"/>
            <a:ext cx="4753535" cy="1672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design</a:t>
            </a:r>
          </a:p>
        </p:txBody>
      </p:sp>
      <p:pic>
        <p:nvPicPr>
          <p:cNvPr id="6" name="Tijdelijke aanduiding voor inhoud 4" descr="Afbeelding met elektronica, cirkel, houten, overdekt&#10;&#10;Automatisch gegenereerde beschrijving">
            <a:extLst>
              <a:ext uri="{FF2B5EF4-FFF2-40B4-BE49-F238E27FC236}">
                <a16:creationId xmlns:a16="http://schemas.microsoft.com/office/drawing/2014/main" id="{AEA24D4E-9FBE-155C-527D-26F013D67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" r="2426" b="-1"/>
          <a:stretch/>
        </p:blipFill>
        <p:spPr>
          <a:xfrm>
            <a:off x="5999793" y="0"/>
            <a:ext cx="3006061" cy="3339639"/>
          </a:xfrm>
          <a:prstGeom prst="rect">
            <a:avLst/>
          </a:prstGeom>
        </p:spPr>
      </p:pic>
      <p:pic>
        <p:nvPicPr>
          <p:cNvPr id="5" name="Tijdelijke aanduiding voor inhoud 4" descr="Afbeelding met elektronica, Elektronische engineering, cirkel, Stroomkringonderdeel&#10;&#10;Automatisch gegenereerde beschrijving">
            <a:extLst>
              <a:ext uri="{FF2B5EF4-FFF2-40B4-BE49-F238E27FC236}">
                <a16:creationId xmlns:a16="http://schemas.microsoft.com/office/drawing/2014/main" id="{420CB120-CBC1-F12D-D57D-67251A2F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-1" b="-1"/>
          <a:stretch/>
        </p:blipFill>
        <p:spPr>
          <a:xfrm>
            <a:off x="9200912" y="10"/>
            <a:ext cx="2991088" cy="3339639"/>
          </a:xfrm>
          <a:prstGeom prst="rect">
            <a:avLst/>
          </a:prstGeom>
        </p:spPr>
      </p:pic>
      <p:pic>
        <p:nvPicPr>
          <p:cNvPr id="7" name="Afbeelding 6" descr="Afbeelding met cilinder, overdekt, houten&#10;&#10;Automatisch gegenereerde beschrijving">
            <a:extLst>
              <a:ext uri="{FF2B5EF4-FFF2-40B4-BE49-F238E27FC236}">
                <a16:creationId xmlns:a16="http://schemas.microsoft.com/office/drawing/2014/main" id="{5E949368-6CC9-CE14-5452-94EE38CA7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9" r="1" b="4611"/>
          <a:stretch/>
        </p:blipFill>
        <p:spPr>
          <a:xfrm>
            <a:off x="5999793" y="3518351"/>
            <a:ext cx="6189158" cy="3339649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A0FFDD-D598-0B07-54DB-4C5A391A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562935"/>
            <a:ext cx="4753534" cy="36947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Led filament nixie tube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Parametrically design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339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A843C-5DEA-8758-495C-306FF831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testing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8B497D-2FA8-0269-D719-B6F05FDB5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Passed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6A1AF9-24F7-1AED-0670-CFBD02622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Continuity test</a:t>
            </a:r>
          </a:p>
          <a:p>
            <a:r>
              <a:rPr lang="en-US" dirty="0"/>
              <a:t>DC power supply </a:t>
            </a:r>
          </a:p>
          <a:p>
            <a:pPr lvl="1"/>
            <a:r>
              <a:rPr lang="en-US" dirty="0"/>
              <a:t>5 volt </a:t>
            </a:r>
          </a:p>
          <a:p>
            <a:pPr lvl="1"/>
            <a:r>
              <a:rPr lang="en-US" dirty="0"/>
              <a:t>VCC</a:t>
            </a:r>
          </a:p>
          <a:p>
            <a:r>
              <a:rPr lang="en-US" dirty="0"/>
              <a:t>Realtor</a:t>
            </a:r>
          </a:p>
          <a:p>
            <a:pPr lvl="1"/>
            <a:r>
              <a:rPr lang="en-US" dirty="0"/>
              <a:t>5 volt </a:t>
            </a:r>
          </a:p>
          <a:p>
            <a:pPr lvl="1"/>
            <a:r>
              <a:rPr lang="en-US" dirty="0"/>
              <a:t>VCC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9034FA-8681-5C60-8DA0-CE96F4D0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Failed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219CE8-CEFE-2739-C146-B8E8EF2D1D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Mains voltage test -&gt; transistor error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04013B-3EA1-2BA5-DAE0-96E4B84B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68" y="3397264"/>
            <a:ext cx="4464851" cy="27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2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1AEA-4B35-3D32-1E68-C1355A50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1567"/>
            <a:ext cx="9144000" cy="91486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8514109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Expectations of the soldering station</vt:lpstr>
      <vt:lpstr>Design process</vt:lpstr>
      <vt:lpstr>Printed circuit board design</vt:lpstr>
      <vt:lpstr>Case design</vt:lpstr>
      <vt:lpstr>Electronic testing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Seppe Budenaers</dc:creator>
  <cp:lastModifiedBy>Seppe Budenaers</cp:lastModifiedBy>
  <cp:revision>2</cp:revision>
  <dcterms:created xsi:type="dcterms:W3CDTF">2023-06-04T12:24:53Z</dcterms:created>
  <dcterms:modified xsi:type="dcterms:W3CDTF">2023-06-04T14:13:57Z</dcterms:modified>
</cp:coreProperties>
</file>