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4" r:id="rId4"/>
    <p:sldId id="262" r:id="rId5"/>
    <p:sldId id="265" r:id="rId6"/>
    <p:sldId id="267" r:id="rId7"/>
    <p:sldId id="269" r:id="rId8"/>
    <p:sldId id="268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546" autoAdjust="0"/>
  </p:normalViewPr>
  <p:slideViewPr>
    <p:cSldViewPr snapToGrid="0">
      <p:cViewPr varScale="1">
        <p:scale>
          <a:sx n="97" d="100"/>
          <a:sy n="97" d="100"/>
        </p:scale>
        <p:origin x="10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C9905F-3B3D-455E-974E-E8C0AAB59C7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9F3EEA-CFC1-4C40-9A72-9B007BE61767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Continuity test</a:t>
          </a:r>
        </a:p>
      </dgm:t>
    </dgm:pt>
    <dgm:pt modelId="{0CA868FF-DF84-484B-B808-819667A9BF87}" type="parTrans" cxnId="{EFDCE50C-5EAD-4DF1-A3EE-E40DF7EF55CA}">
      <dgm:prSet/>
      <dgm:spPr/>
      <dgm:t>
        <a:bodyPr/>
        <a:lstStyle/>
        <a:p>
          <a:endParaRPr lang="en-US"/>
        </a:p>
      </dgm:t>
    </dgm:pt>
    <dgm:pt modelId="{E9480FAE-3261-4FFC-A341-029FC14A06F4}" type="sibTrans" cxnId="{EFDCE50C-5EAD-4DF1-A3EE-E40DF7EF55CA}">
      <dgm:prSet/>
      <dgm:spPr/>
      <dgm:t>
        <a:bodyPr/>
        <a:lstStyle/>
        <a:p>
          <a:endParaRPr lang="en-US"/>
        </a:p>
      </dgm:t>
    </dgm:pt>
    <dgm:pt modelId="{1923D011-25A8-4149-9F51-98E365F8244A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/>
            <a:t>DC power supply </a:t>
          </a:r>
        </a:p>
      </dgm:t>
    </dgm:pt>
    <dgm:pt modelId="{F8522811-A2E1-4EFC-8AE3-C6ED7FDCEE11}" type="parTrans" cxnId="{7A43CDB1-E378-468F-A700-1E41193898A4}">
      <dgm:prSet/>
      <dgm:spPr/>
      <dgm:t>
        <a:bodyPr/>
        <a:lstStyle/>
        <a:p>
          <a:endParaRPr lang="en-US"/>
        </a:p>
      </dgm:t>
    </dgm:pt>
    <dgm:pt modelId="{A7AD119B-DE5A-43AC-AFA3-0BC507D6D048}" type="sibTrans" cxnId="{7A43CDB1-E378-468F-A700-1E41193898A4}">
      <dgm:prSet/>
      <dgm:spPr/>
      <dgm:t>
        <a:bodyPr/>
        <a:lstStyle/>
        <a:p>
          <a:endParaRPr lang="en-US"/>
        </a:p>
      </dgm:t>
    </dgm:pt>
    <dgm:pt modelId="{A2512B07-0AD4-4332-8FC8-916EE897DE7A}">
      <dgm:prSet/>
      <dgm:spPr>
        <a:solidFill>
          <a:schemeClr val="bg1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/>
            <a:t>5 V</a:t>
          </a:r>
        </a:p>
      </dgm:t>
    </dgm:pt>
    <dgm:pt modelId="{01385DF0-8CCE-479D-9874-79A7BDDD6787}" type="parTrans" cxnId="{4BE3B448-5B39-4783-8D75-1679028DFF62}">
      <dgm:prSet/>
      <dgm:spPr/>
      <dgm:t>
        <a:bodyPr/>
        <a:lstStyle/>
        <a:p>
          <a:endParaRPr lang="en-US"/>
        </a:p>
      </dgm:t>
    </dgm:pt>
    <dgm:pt modelId="{15E842A0-BB0F-43C0-A423-7E340B7CD8B2}" type="sibTrans" cxnId="{4BE3B448-5B39-4783-8D75-1679028DFF62}">
      <dgm:prSet/>
      <dgm:spPr/>
      <dgm:t>
        <a:bodyPr/>
        <a:lstStyle/>
        <a:p>
          <a:endParaRPr lang="en-US"/>
        </a:p>
      </dgm:t>
    </dgm:pt>
    <dgm:pt modelId="{7FBD236E-C621-4F52-8C3B-E4B93F9B3895}">
      <dgm:prSet/>
      <dgm:spPr>
        <a:solidFill>
          <a:schemeClr val="bg1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/>
            <a:t>VCC</a:t>
          </a:r>
        </a:p>
      </dgm:t>
    </dgm:pt>
    <dgm:pt modelId="{99029DB4-DC03-4E56-9999-69A47BBA1ECD}" type="parTrans" cxnId="{0D18E2D8-6C1A-433B-B2CB-8C8ADAC8ED97}">
      <dgm:prSet/>
      <dgm:spPr/>
      <dgm:t>
        <a:bodyPr/>
        <a:lstStyle/>
        <a:p>
          <a:endParaRPr lang="en-US"/>
        </a:p>
      </dgm:t>
    </dgm:pt>
    <dgm:pt modelId="{11E53FA4-88E9-450D-98EB-B723AD7E82DE}" type="sibTrans" cxnId="{0D18E2D8-6C1A-433B-B2CB-8C8ADAC8ED97}">
      <dgm:prSet/>
      <dgm:spPr/>
      <dgm:t>
        <a:bodyPr/>
        <a:lstStyle/>
        <a:p>
          <a:endParaRPr lang="en-US"/>
        </a:p>
      </dgm:t>
    </dgm:pt>
    <dgm:pt modelId="{31632D8B-67D7-403E-9F8A-A55D6A4A125A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/>
            <a:t>Realtor</a:t>
          </a:r>
        </a:p>
      </dgm:t>
    </dgm:pt>
    <dgm:pt modelId="{BDF15861-333E-49DF-ACE9-A49964EBAF3F}" type="parTrans" cxnId="{D9A620F2-6E63-4A1B-A647-09CD501A6661}">
      <dgm:prSet/>
      <dgm:spPr/>
      <dgm:t>
        <a:bodyPr/>
        <a:lstStyle/>
        <a:p>
          <a:endParaRPr lang="en-US"/>
        </a:p>
      </dgm:t>
    </dgm:pt>
    <dgm:pt modelId="{FEC788AE-D8D5-4CB1-8236-C9956B6B6B3E}" type="sibTrans" cxnId="{D9A620F2-6E63-4A1B-A647-09CD501A6661}">
      <dgm:prSet/>
      <dgm:spPr/>
      <dgm:t>
        <a:bodyPr/>
        <a:lstStyle/>
        <a:p>
          <a:endParaRPr lang="en-US"/>
        </a:p>
      </dgm:t>
    </dgm:pt>
    <dgm:pt modelId="{79879CE0-BDA7-4D3D-B707-F47EE03C244E}">
      <dgm:prSet/>
      <dgm:spPr>
        <a:solidFill>
          <a:schemeClr val="bg1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/>
            <a:t>5 V</a:t>
          </a:r>
        </a:p>
      </dgm:t>
    </dgm:pt>
    <dgm:pt modelId="{8062E0AF-30DD-4E5D-828A-4E8927C5A5D7}" type="parTrans" cxnId="{B89DCE22-1626-42B5-AF08-CB5616956432}">
      <dgm:prSet/>
      <dgm:spPr/>
      <dgm:t>
        <a:bodyPr/>
        <a:lstStyle/>
        <a:p>
          <a:endParaRPr lang="en-US"/>
        </a:p>
      </dgm:t>
    </dgm:pt>
    <dgm:pt modelId="{04DBFD41-E38F-4D26-92C5-3B20BBAFECED}" type="sibTrans" cxnId="{B89DCE22-1626-42B5-AF08-CB5616956432}">
      <dgm:prSet/>
      <dgm:spPr/>
      <dgm:t>
        <a:bodyPr/>
        <a:lstStyle/>
        <a:p>
          <a:endParaRPr lang="en-US"/>
        </a:p>
      </dgm:t>
    </dgm:pt>
    <dgm:pt modelId="{DA35C214-BC64-47B4-BE29-3A528D599A22}">
      <dgm:prSet/>
      <dgm:spPr>
        <a:solidFill>
          <a:schemeClr val="bg1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/>
            <a:t>VCC</a:t>
          </a:r>
        </a:p>
      </dgm:t>
    </dgm:pt>
    <dgm:pt modelId="{F57CC696-803F-49AA-B70E-4E66246954CE}" type="parTrans" cxnId="{76382CF8-954E-4B6D-B5F4-CC9B40821632}">
      <dgm:prSet/>
      <dgm:spPr/>
      <dgm:t>
        <a:bodyPr/>
        <a:lstStyle/>
        <a:p>
          <a:endParaRPr lang="en-US"/>
        </a:p>
      </dgm:t>
    </dgm:pt>
    <dgm:pt modelId="{79929733-4B4F-479D-A055-FD99A8126D79}" type="sibTrans" cxnId="{76382CF8-954E-4B6D-B5F4-CC9B40821632}">
      <dgm:prSet/>
      <dgm:spPr/>
      <dgm:t>
        <a:bodyPr/>
        <a:lstStyle/>
        <a:p>
          <a:endParaRPr lang="en-US"/>
        </a:p>
      </dgm:t>
    </dgm:pt>
    <dgm:pt modelId="{B6290EC8-FBC0-422D-BFE6-9CF40065D20D}" type="pres">
      <dgm:prSet presAssocID="{54C9905F-3B3D-455E-974E-E8C0AAB59C71}" presName="linear" presStyleCnt="0">
        <dgm:presLayoutVars>
          <dgm:dir/>
          <dgm:animLvl val="lvl"/>
          <dgm:resizeHandles val="exact"/>
        </dgm:presLayoutVars>
      </dgm:prSet>
      <dgm:spPr/>
    </dgm:pt>
    <dgm:pt modelId="{23A6D7F1-25BD-4EF7-A2CC-42B8098CD85C}" type="pres">
      <dgm:prSet presAssocID="{C39F3EEA-CFC1-4C40-9A72-9B007BE61767}" presName="parentLin" presStyleCnt="0"/>
      <dgm:spPr/>
    </dgm:pt>
    <dgm:pt modelId="{4B687BA5-F1ED-42EB-A3B8-3315906BAD47}" type="pres">
      <dgm:prSet presAssocID="{C39F3EEA-CFC1-4C40-9A72-9B007BE61767}" presName="parentLeftMargin" presStyleLbl="node1" presStyleIdx="0" presStyleCnt="3"/>
      <dgm:spPr/>
    </dgm:pt>
    <dgm:pt modelId="{12C456A4-E000-4DDD-9448-E69057291D2A}" type="pres">
      <dgm:prSet presAssocID="{C39F3EEA-CFC1-4C40-9A72-9B007BE6176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7502052-1AB4-46DC-BBC3-BF62E025D7F9}" type="pres">
      <dgm:prSet presAssocID="{C39F3EEA-CFC1-4C40-9A72-9B007BE61767}" presName="negativeSpace" presStyleCnt="0"/>
      <dgm:spPr/>
    </dgm:pt>
    <dgm:pt modelId="{D74ACD02-3DE6-4DD0-BCDE-8526D30CA41B}" type="pres">
      <dgm:prSet presAssocID="{C39F3EEA-CFC1-4C40-9A72-9B007BE61767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D7E3E723-B375-4420-B1BF-D945F134F2A9}" type="pres">
      <dgm:prSet presAssocID="{E9480FAE-3261-4FFC-A341-029FC14A06F4}" presName="spaceBetweenRectangles" presStyleCnt="0"/>
      <dgm:spPr/>
    </dgm:pt>
    <dgm:pt modelId="{F90AA451-4035-4EA9-B84F-12838F957CC9}" type="pres">
      <dgm:prSet presAssocID="{1923D011-25A8-4149-9F51-98E365F8244A}" presName="parentLin" presStyleCnt="0"/>
      <dgm:spPr/>
    </dgm:pt>
    <dgm:pt modelId="{D7A0BC0D-776D-489D-9F82-1C62BE24AC7C}" type="pres">
      <dgm:prSet presAssocID="{1923D011-25A8-4149-9F51-98E365F8244A}" presName="parentLeftMargin" presStyleLbl="node1" presStyleIdx="0" presStyleCnt="3"/>
      <dgm:spPr/>
    </dgm:pt>
    <dgm:pt modelId="{73D4D6B8-CA37-4C7B-9F96-4D57F200E899}" type="pres">
      <dgm:prSet presAssocID="{1923D011-25A8-4149-9F51-98E365F8244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F50D5A9-E964-45EC-AFCB-B35D0D0A73E5}" type="pres">
      <dgm:prSet presAssocID="{1923D011-25A8-4149-9F51-98E365F8244A}" presName="negativeSpace" presStyleCnt="0"/>
      <dgm:spPr/>
    </dgm:pt>
    <dgm:pt modelId="{E1E8BF75-5D78-4E48-9897-0D3ED967F3A2}" type="pres">
      <dgm:prSet presAssocID="{1923D011-25A8-4149-9F51-98E365F8244A}" presName="childText" presStyleLbl="conFgAcc1" presStyleIdx="1" presStyleCnt="3" custLinFactNeighborX="431">
        <dgm:presLayoutVars>
          <dgm:bulletEnabled val="1"/>
        </dgm:presLayoutVars>
      </dgm:prSet>
      <dgm:spPr/>
    </dgm:pt>
    <dgm:pt modelId="{48E018A6-E4EA-43F1-9A33-7D5561F8A041}" type="pres">
      <dgm:prSet presAssocID="{A7AD119B-DE5A-43AC-AFA3-0BC507D6D048}" presName="spaceBetweenRectangles" presStyleCnt="0"/>
      <dgm:spPr/>
    </dgm:pt>
    <dgm:pt modelId="{5A6AE5AA-1F76-4EAC-8DA7-77F1A8D78BA8}" type="pres">
      <dgm:prSet presAssocID="{31632D8B-67D7-403E-9F8A-A55D6A4A125A}" presName="parentLin" presStyleCnt="0"/>
      <dgm:spPr/>
    </dgm:pt>
    <dgm:pt modelId="{40257990-6CB1-46AD-911F-B5B8F4966918}" type="pres">
      <dgm:prSet presAssocID="{31632D8B-67D7-403E-9F8A-A55D6A4A125A}" presName="parentLeftMargin" presStyleLbl="node1" presStyleIdx="1" presStyleCnt="3"/>
      <dgm:spPr/>
    </dgm:pt>
    <dgm:pt modelId="{57B392B0-0DE4-45B1-8AE8-CB4F78DB93DD}" type="pres">
      <dgm:prSet presAssocID="{31632D8B-67D7-403E-9F8A-A55D6A4A125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E7CD954-AFB0-484B-9769-287D7CC17D0B}" type="pres">
      <dgm:prSet presAssocID="{31632D8B-67D7-403E-9F8A-A55D6A4A125A}" presName="negativeSpace" presStyleCnt="0"/>
      <dgm:spPr/>
    </dgm:pt>
    <dgm:pt modelId="{ACA896A5-B540-42B7-AA8B-8F5C739BAEBC}" type="pres">
      <dgm:prSet presAssocID="{31632D8B-67D7-403E-9F8A-A55D6A4A125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FDCE50C-5EAD-4DF1-A3EE-E40DF7EF55CA}" srcId="{54C9905F-3B3D-455E-974E-E8C0AAB59C71}" destId="{C39F3EEA-CFC1-4C40-9A72-9B007BE61767}" srcOrd="0" destOrd="0" parTransId="{0CA868FF-DF84-484B-B808-819667A9BF87}" sibTransId="{E9480FAE-3261-4FFC-A341-029FC14A06F4}"/>
    <dgm:cxn modelId="{12405A13-092C-46E6-BD23-B6A2641A9AED}" type="presOf" srcId="{1923D011-25A8-4149-9F51-98E365F8244A}" destId="{D7A0BC0D-776D-489D-9F82-1C62BE24AC7C}" srcOrd="0" destOrd="0" presId="urn:microsoft.com/office/officeart/2005/8/layout/list1"/>
    <dgm:cxn modelId="{B89DCE22-1626-42B5-AF08-CB5616956432}" srcId="{31632D8B-67D7-403E-9F8A-A55D6A4A125A}" destId="{79879CE0-BDA7-4D3D-B707-F47EE03C244E}" srcOrd="0" destOrd="0" parTransId="{8062E0AF-30DD-4E5D-828A-4E8927C5A5D7}" sibTransId="{04DBFD41-E38F-4D26-92C5-3B20BBAFECED}"/>
    <dgm:cxn modelId="{FA9AD72B-CB39-4446-A9DD-D3781424BBFA}" type="presOf" srcId="{79879CE0-BDA7-4D3D-B707-F47EE03C244E}" destId="{ACA896A5-B540-42B7-AA8B-8F5C739BAEBC}" srcOrd="0" destOrd="0" presId="urn:microsoft.com/office/officeart/2005/8/layout/list1"/>
    <dgm:cxn modelId="{4BE3B448-5B39-4783-8D75-1679028DFF62}" srcId="{1923D011-25A8-4149-9F51-98E365F8244A}" destId="{A2512B07-0AD4-4332-8FC8-916EE897DE7A}" srcOrd="0" destOrd="0" parTransId="{01385DF0-8CCE-479D-9874-79A7BDDD6787}" sibTransId="{15E842A0-BB0F-43C0-A423-7E340B7CD8B2}"/>
    <dgm:cxn modelId="{B807A64E-E5E8-41F6-9307-7B880D3F80DA}" type="presOf" srcId="{C39F3EEA-CFC1-4C40-9A72-9B007BE61767}" destId="{12C456A4-E000-4DDD-9448-E69057291D2A}" srcOrd="1" destOrd="0" presId="urn:microsoft.com/office/officeart/2005/8/layout/list1"/>
    <dgm:cxn modelId="{8EC2BC6F-F1E7-4813-A93F-B8853D1EF866}" type="presOf" srcId="{7FBD236E-C621-4F52-8C3B-E4B93F9B3895}" destId="{E1E8BF75-5D78-4E48-9897-0D3ED967F3A2}" srcOrd="0" destOrd="1" presId="urn:microsoft.com/office/officeart/2005/8/layout/list1"/>
    <dgm:cxn modelId="{B0E8CC53-5950-4543-AEF9-F8419F6E8509}" type="presOf" srcId="{DA35C214-BC64-47B4-BE29-3A528D599A22}" destId="{ACA896A5-B540-42B7-AA8B-8F5C739BAEBC}" srcOrd="0" destOrd="1" presId="urn:microsoft.com/office/officeart/2005/8/layout/list1"/>
    <dgm:cxn modelId="{F57FA988-9EA9-4A45-B238-5D835E6D0177}" type="presOf" srcId="{54C9905F-3B3D-455E-974E-E8C0AAB59C71}" destId="{B6290EC8-FBC0-422D-BFE6-9CF40065D20D}" srcOrd="0" destOrd="0" presId="urn:microsoft.com/office/officeart/2005/8/layout/list1"/>
    <dgm:cxn modelId="{0B72C7A7-50AB-4718-9B37-F206D1ED67D9}" type="presOf" srcId="{31632D8B-67D7-403E-9F8A-A55D6A4A125A}" destId="{57B392B0-0DE4-45B1-8AE8-CB4F78DB93DD}" srcOrd="1" destOrd="0" presId="urn:microsoft.com/office/officeart/2005/8/layout/list1"/>
    <dgm:cxn modelId="{7A43CDB1-E378-468F-A700-1E41193898A4}" srcId="{54C9905F-3B3D-455E-974E-E8C0AAB59C71}" destId="{1923D011-25A8-4149-9F51-98E365F8244A}" srcOrd="1" destOrd="0" parTransId="{F8522811-A2E1-4EFC-8AE3-C6ED7FDCEE11}" sibTransId="{A7AD119B-DE5A-43AC-AFA3-0BC507D6D048}"/>
    <dgm:cxn modelId="{760BA1B7-337F-47F8-883E-A4B5435663FC}" type="presOf" srcId="{31632D8B-67D7-403E-9F8A-A55D6A4A125A}" destId="{40257990-6CB1-46AD-911F-B5B8F4966918}" srcOrd="0" destOrd="0" presId="urn:microsoft.com/office/officeart/2005/8/layout/list1"/>
    <dgm:cxn modelId="{C79FFCC6-1A83-4208-B724-6070898CA402}" type="presOf" srcId="{1923D011-25A8-4149-9F51-98E365F8244A}" destId="{73D4D6B8-CA37-4C7B-9F96-4D57F200E899}" srcOrd="1" destOrd="0" presId="urn:microsoft.com/office/officeart/2005/8/layout/list1"/>
    <dgm:cxn modelId="{AE4806C8-B6B0-43B7-A2BE-540A72BFFF69}" type="presOf" srcId="{A2512B07-0AD4-4332-8FC8-916EE897DE7A}" destId="{E1E8BF75-5D78-4E48-9897-0D3ED967F3A2}" srcOrd="0" destOrd="0" presId="urn:microsoft.com/office/officeart/2005/8/layout/list1"/>
    <dgm:cxn modelId="{0D18E2D8-6C1A-433B-B2CB-8C8ADAC8ED97}" srcId="{1923D011-25A8-4149-9F51-98E365F8244A}" destId="{7FBD236E-C621-4F52-8C3B-E4B93F9B3895}" srcOrd="1" destOrd="0" parTransId="{99029DB4-DC03-4E56-9999-69A47BBA1ECD}" sibTransId="{11E53FA4-88E9-450D-98EB-B723AD7E82DE}"/>
    <dgm:cxn modelId="{8260EFE0-26FD-4CDA-A142-F11DDDC5DE3B}" type="presOf" srcId="{C39F3EEA-CFC1-4C40-9A72-9B007BE61767}" destId="{4B687BA5-F1ED-42EB-A3B8-3315906BAD47}" srcOrd="0" destOrd="0" presId="urn:microsoft.com/office/officeart/2005/8/layout/list1"/>
    <dgm:cxn modelId="{D9A620F2-6E63-4A1B-A647-09CD501A6661}" srcId="{54C9905F-3B3D-455E-974E-E8C0AAB59C71}" destId="{31632D8B-67D7-403E-9F8A-A55D6A4A125A}" srcOrd="2" destOrd="0" parTransId="{BDF15861-333E-49DF-ACE9-A49964EBAF3F}" sibTransId="{FEC788AE-D8D5-4CB1-8236-C9956B6B6B3E}"/>
    <dgm:cxn modelId="{76382CF8-954E-4B6D-B5F4-CC9B40821632}" srcId="{31632D8B-67D7-403E-9F8A-A55D6A4A125A}" destId="{DA35C214-BC64-47B4-BE29-3A528D599A22}" srcOrd="1" destOrd="0" parTransId="{F57CC696-803F-49AA-B70E-4E66246954CE}" sibTransId="{79929733-4B4F-479D-A055-FD99A8126D79}"/>
    <dgm:cxn modelId="{2211CDEB-24A0-46A0-A95E-3E186B6AB603}" type="presParOf" srcId="{B6290EC8-FBC0-422D-BFE6-9CF40065D20D}" destId="{23A6D7F1-25BD-4EF7-A2CC-42B8098CD85C}" srcOrd="0" destOrd="0" presId="urn:microsoft.com/office/officeart/2005/8/layout/list1"/>
    <dgm:cxn modelId="{61DDBBF9-04FA-4906-B7F7-E510FED616FD}" type="presParOf" srcId="{23A6D7F1-25BD-4EF7-A2CC-42B8098CD85C}" destId="{4B687BA5-F1ED-42EB-A3B8-3315906BAD47}" srcOrd="0" destOrd="0" presId="urn:microsoft.com/office/officeart/2005/8/layout/list1"/>
    <dgm:cxn modelId="{737F8D96-E520-4B9A-89FF-B1670A34E146}" type="presParOf" srcId="{23A6D7F1-25BD-4EF7-A2CC-42B8098CD85C}" destId="{12C456A4-E000-4DDD-9448-E69057291D2A}" srcOrd="1" destOrd="0" presId="urn:microsoft.com/office/officeart/2005/8/layout/list1"/>
    <dgm:cxn modelId="{FAF7B429-5641-4759-8194-51DA69E85A3F}" type="presParOf" srcId="{B6290EC8-FBC0-422D-BFE6-9CF40065D20D}" destId="{B7502052-1AB4-46DC-BBC3-BF62E025D7F9}" srcOrd="1" destOrd="0" presId="urn:microsoft.com/office/officeart/2005/8/layout/list1"/>
    <dgm:cxn modelId="{C0A2C184-0D6A-4849-AB02-E9613C85EFC4}" type="presParOf" srcId="{B6290EC8-FBC0-422D-BFE6-9CF40065D20D}" destId="{D74ACD02-3DE6-4DD0-BCDE-8526D30CA41B}" srcOrd="2" destOrd="0" presId="urn:microsoft.com/office/officeart/2005/8/layout/list1"/>
    <dgm:cxn modelId="{98D575B7-BC93-4E1D-BDEB-2519BFBE008C}" type="presParOf" srcId="{B6290EC8-FBC0-422D-BFE6-9CF40065D20D}" destId="{D7E3E723-B375-4420-B1BF-D945F134F2A9}" srcOrd="3" destOrd="0" presId="urn:microsoft.com/office/officeart/2005/8/layout/list1"/>
    <dgm:cxn modelId="{EF390D46-74BE-45CD-ACA3-9DA66A0420F2}" type="presParOf" srcId="{B6290EC8-FBC0-422D-BFE6-9CF40065D20D}" destId="{F90AA451-4035-4EA9-B84F-12838F957CC9}" srcOrd="4" destOrd="0" presId="urn:microsoft.com/office/officeart/2005/8/layout/list1"/>
    <dgm:cxn modelId="{52B6B0C5-3036-4CE8-87B0-F9D610C3AD63}" type="presParOf" srcId="{F90AA451-4035-4EA9-B84F-12838F957CC9}" destId="{D7A0BC0D-776D-489D-9F82-1C62BE24AC7C}" srcOrd="0" destOrd="0" presId="urn:microsoft.com/office/officeart/2005/8/layout/list1"/>
    <dgm:cxn modelId="{7A549B13-580B-4F73-8AE8-90456BC66529}" type="presParOf" srcId="{F90AA451-4035-4EA9-B84F-12838F957CC9}" destId="{73D4D6B8-CA37-4C7B-9F96-4D57F200E899}" srcOrd="1" destOrd="0" presId="urn:microsoft.com/office/officeart/2005/8/layout/list1"/>
    <dgm:cxn modelId="{ED17635F-3D7A-4A27-86C5-D765720E2C30}" type="presParOf" srcId="{B6290EC8-FBC0-422D-BFE6-9CF40065D20D}" destId="{5F50D5A9-E964-45EC-AFCB-B35D0D0A73E5}" srcOrd="5" destOrd="0" presId="urn:microsoft.com/office/officeart/2005/8/layout/list1"/>
    <dgm:cxn modelId="{486BB29B-11C2-4883-83BA-16AC0B08A868}" type="presParOf" srcId="{B6290EC8-FBC0-422D-BFE6-9CF40065D20D}" destId="{E1E8BF75-5D78-4E48-9897-0D3ED967F3A2}" srcOrd="6" destOrd="0" presId="urn:microsoft.com/office/officeart/2005/8/layout/list1"/>
    <dgm:cxn modelId="{42A4AA1B-7DFE-44E2-966B-4F39EB417B4A}" type="presParOf" srcId="{B6290EC8-FBC0-422D-BFE6-9CF40065D20D}" destId="{48E018A6-E4EA-43F1-9A33-7D5561F8A041}" srcOrd="7" destOrd="0" presId="urn:microsoft.com/office/officeart/2005/8/layout/list1"/>
    <dgm:cxn modelId="{C4D5387E-FF48-4532-AB10-906196630BC4}" type="presParOf" srcId="{B6290EC8-FBC0-422D-BFE6-9CF40065D20D}" destId="{5A6AE5AA-1F76-4EAC-8DA7-77F1A8D78BA8}" srcOrd="8" destOrd="0" presId="urn:microsoft.com/office/officeart/2005/8/layout/list1"/>
    <dgm:cxn modelId="{1F6691D7-60AE-49AB-A864-436AC64B826D}" type="presParOf" srcId="{5A6AE5AA-1F76-4EAC-8DA7-77F1A8D78BA8}" destId="{40257990-6CB1-46AD-911F-B5B8F4966918}" srcOrd="0" destOrd="0" presId="urn:microsoft.com/office/officeart/2005/8/layout/list1"/>
    <dgm:cxn modelId="{9F7BD804-F406-44C3-98DA-62A17AFC6696}" type="presParOf" srcId="{5A6AE5AA-1F76-4EAC-8DA7-77F1A8D78BA8}" destId="{57B392B0-0DE4-45B1-8AE8-CB4F78DB93DD}" srcOrd="1" destOrd="0" presId="urn:microsoft.com/office/officeart/2005/8/layout/list1"/>
    <dgm:cxn modelId="{B5732429-1B52-4197-84A3-CF04E04FD6BC}" type="presParOf" srcId="{B6290EC8-FBC0-422D-BFE6-9CF40065D20D}" destId="{0E7CD954-AFB0-484B-9769-287D7CC17D0B}" srcOrd="9" destOrd="0" presId="urn:microsoft.com/office/officeart/2005/8/layout/list1"/>
    <dgm:cxn modelId="{62285CA3-D492-4988-893C-896ED8D80045}" type="presParOf" srcId="{B6290EC8-FBC0-422D-BFE6-9CF40065D20D}" destId="{ACA896A5-B540-42B7-AA8B-8F5C739BAEB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ACD02-3DE6-4DD0-BCDE-8526D30CA41B}">
      <dsp:nvSpPr>
        <dsp:cNvPr id="0" name=""/>
        <dsp:cNvSpPr/>
      </dsp:nvSpPr>
      <dsp:spPr>
        <a:xfrm>
          <a:off x="0" y="336503"/>
          <a:ext cx="515778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C456A4-E000-4DDD-9448-E69057291D2A}">
      <dsp:nvSpPr>
        <dsp:cNvPr id="0" name=""/>
        <dsp:cNvSpPr/>
      </dsp:nvSpPr>
      <dsp:spPr>
        <a:xfrm>
          <a:off x="257889" y="70823"/>
          <a:ext cx="3610450" cy="5313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Continuity test</a:t>
          </a:r>
        </a:p>
      </dsp:txBody>
      <dsp:txXfrm>
        <a:off x="283828" y="96762"/>
        <a:ext cx="3558572" cy="479482"/>
      </dsp:txXfrm>
    </dsp:sp>
    <dsp:sp modelId="{E1E8BF75-5D78-4E48-9897-0D3ED967F3A2}">
      <dsp:nvSpPr>
        <dsp:cNvPr id="0" name=""/>
        <dsp:cNvSpPr/>
      </dsp:nvSpPr>
      <dsp:spPr>
        <a:xfrm>
          <a:off x="0" y="1152983"/>
          <a:ext cx="5157787" cy="1048950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374904" rIns="40030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5 V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VCC</a:t>
          </a:r>
        </a:p>
      </dsp:txBody>
      <dsp:txXfrm>
        <a:off x="0" y="1152983"/>
        <a:ext cx="5157787" cy="1048950"/>
      </dsp:txXfrm>
    </dsp:sp>
    <dsp:sp modelId="{73D4D6B8-CA37-4C7B-9F96-4D57F200E899}">
      <dsp:nvSpPr>
        <dsp:cNvPr id="0" name=""/>
        <dsp:cNvSpPr/>
      </dsp:nvSpPr>
      <dsp:spPr>
        <a:xfrm>
          <a:off x="257889" y="887303"/>
          <a:ext cx="3610450" cy="5313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DC power supply </a:t>
          </a:r>
        </a:p>
      </dsp:txBody>
      <dsp:txXfrm>
        <a:off x="283828" y="913242"/>
        <a:ext cx="3558572" cy="479482"/>
      </dsp:txXfrm>
    </dsp:sp>
    <dsp:sp modelId="{ACA896A5-B540-42B7-AA8B-8F5C739BAEBC}">
      <dsp:nvSpPr>
        <dsp:cNvPr id="0" name=""/>
        <dsp:cNvSpPr/>
      </dsp:nvSpPr>
      <dsp:spPr>
        <a:xfrm>
          <a:off x="0" y="2564814"/>
          <a:ext cx="5157787" cy="1048950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374904" rIns="40030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5 V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VCC</a:t>
          </a:r>
        </a:p>
      </dsp:txBody>
      <dsp:txXfrm>
        <a:off x="0" y="2564814"/>
        <a:ext cx="5157787" cy="1048950"/>
      </dsp:txXfrm>
    </dsp:sp>
    <dsp:sp modelId="{57B392B0-0DE4-45B1-8AE8-CB4F78DB93DD}">
      <dsp:nvSpPr>
        <dsp:cNvPr id="0" name=""/>
        <dsp:cNvSpPr/>
      </dsp:nvSpPr>
      <dsp:spPr>
        <a:xfrm>
          <a:off x="257889" y="2299133"/>
          <a:ext cx="3610450" cy="5313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Realtor</a:t>
          </a:r>
        </a:p>
      </dsp:txBody>
      <dsp:txXfrm>
        <a:off x="283828" y="2325072"/>
        <a:ext cx="355857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33BD0-0D36-44EC-8BEF-D6B79B33724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EAF97-11E6-4B1F-9E82-B86AD4ED40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as you already know, I have been designing a soldering station this semester. Today, I am going to explain the process I went through when realizing this project.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EAF97-11E6-4B1F-9E82-B86AD4ED40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4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EAF97-11E6-4B1F-9E82-B86AD4ED40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00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Elektors schematic unclear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Splitted</a:t>
            </a:r>
            <a:r>
              <a:rPr lang="en-US" dirty="0">
                <a:sym typeface="Wingdings" panose="05000000000000000000" pitchFamily="2" charset="2"/>
              </a:rPr>
              <a:t> in to 5 schematics </a:t>
            </a:r>
          </a:p>
          <a:p>
            <a:r>
              <a:rPr lang="en-US" dirty="0">
                <a:sym typeface="Wingdings" panose="05000000000000000000" pitchFamily="2" charset="2"/>
              </a:rPr>
              <a:t>SMD components where used everywhere I could. The relay, </a:t>
            </a:r>
            <a:r>
              <a:rPr lang="en-US" dirty="0" err="1">
                <a:sym typeface="Wingdings" panose="05000000000000000000" pitchFamily="2" charset="2"/>
              </a:rPr>
              <a:t>oki</a:t>
            </a:r>
            <a:r>
              <a:rPr lang="en-US" dirty="0">
                <a:sym typeface="Wingdings" panose="05000000000000000000" pitchFamily="2" charset="2"/>
              </a:rPr>
              <a:t> , biggest capacitor.</a:t>
            </a:r>
          </a:p>
          <a:p>
            <a:r>
              <a:rPr lang="en-US" dirty="0">
                <a:sym typeface="Wingdings" panose="05000000000000000000" pitchFamily="2" charset="2"/>
              </a:rPr>
              <a:t>Everything was routed into compact rooms and than the rooms where interconnected. This is how I achieved the smallest </a:t>
            </a:r>
            <a:r>
              <a:rPr lang="en-US" dirty="0" err="1">
                <a:sym typeface="Wingdings" panose="05000000000000000000" pitchFamily="2" charset="2"/>
              </a:rPr>
              <a:t>pcb</a:t>
            </a:r>
            <a:r>
              <a:rPr lang="en-US" dirty="0">
                <a:sym typeface="Wingdings" panose="05000000000000000000" pitchFamily="2" charset="2"/>
              </a:rPr>
              <a:t> footprint form the whole class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EAF97-11E6-4B1F-9E82-B86AD4ED40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36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Designed my own seven segment's displays and took the nixie tubes as inspiration</a:t>
            </a:r>
          </a:p>
          <a:p>
            <a:endParaRPr lang="en-US" dirty="0"/>
          </a:p>
          <a:p>
            <a:r>
              <a:rPr lang="en-US" dirty="0"/>
              <a:t>Everything is parametrically designed. This means that I can change every dimension of my case by editing my values in software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EAF97-11E6-4B1F-9E82-B86AD4ED40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28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Continuity test :</a:t>
            </a:r>
            <a:br>
              <a:rPr lang="en-US" dirty="0"/>
            </a:br>
            <a:r>
              <a:rPr lang="en-US" dirty="0"/>
              <a:t>Done to find out if your PCB has unwanted connections</a:t>
            </a:r>
          </a:p>
          <a:p>
            <a:r>
              <a:rPr lang="en-US" dirty="0"/>
              <a:t>DC power : </a:t>
            </a:r>
            <a:br>
              <a:rPr lang="en-US" dirty="0"/>
            </a:br>
            <a:r>
              <a:rPr lang="en-US" dirty="0"/>
              <a:t>To find out if components work as expected </a:t>
            </a:r>
            <a:br>
              <a:rPr lang="en-US" dirty="0"/>
            </a:br>
            <a:r>
              <a:rPr lang="en-US" dirty="0"/>
              <a:t>Realtor: </a:t>
            </a:r>
            <a:br>
              <a:rPr lang="en-US" dirty="0"/>
            </a:br>
            <a:r>
              <a:rPr lang="en-US" dirty="0"/>
              <a:t>to find out of the </a:t>
            </a:r>
            <a:r>
              <a:rPr lang="en-US" dirty="0" err="1"/>
              <a:t>powersupply</a:t>
            </a:r>
            <a:r>
              <a:rPr lang="en-US" dirty="0"/>
              <a:t> can create 5V and VCC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EAF97-11E6-4B1F-9E82-B86AD4ED40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64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Mains voltage </a:t>
            </a:r>
            <a:br>
              <a:rPr lang="en-US" dirty="0"/>
            </a:br>
            <a:r>
              <a:rPr lang="en-US" dirty="0"/>
              <a:t>Test the whole circuit together</a:t>
            </a:r>
            <a:br>
              <a:rPr lang="en-US" dirty="0"/>
            </a:br>
            <a:r>
              <a:rPr lang="en-US" dirty="0"/>
              <a:t>Solution : </a:t>
            </a:r>
            <a:br>
              <a:rPr lang="en-US" dirty="0"/>
            </a:br>
            <a:r>
              <a:rPr lang="en-US" dirty="0"/>
              <a:t>rotating 120  anti clockwise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EAF97-11E6-4B1F-9E82-B86AD4ED40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21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cost of the project was 160 euro’s</a:t>
            </a:r>
          </a:p>
          <a:p>
            <a:endParaRPr lang="en-US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EAF97-11E6-4B1F-9E82-B86AD4ED40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95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BDCFF0-E92B-CAE7-A9FC-D93D31DAF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DD5C3C6-C44D-7364-9230-55C140AD4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4C351D-59A7-D779-0BB6-AC62C168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AB8F-59F1-49E5-852D-7EBB4C109CF4}" type="datetime1">
              <a:rPr lang="nl-NL" smtClean="0"/>
              <a:t>7-6-2023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4658097-1ACE-837C-8452-EFE7C1AA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000FA40-DD66-2246-73F4-878108E4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340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D88C0-C4AE-907C-47ED-F76EA8F4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791FA35-FBD9-9F40-4D33-752620826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7C7F91E-3E69-2A2F-0EB7-AB767460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B476-F740-4EEB-90A6-D839DD374D83}" type="datetime1">
              <a:rPr lang="nl-NL" smtClean="0"/>
              <a:t>7-6-2023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088663-C2CD-F817-F28D-BC7656AF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CC28F03-29A3-653A-765E-086F0135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346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C09107F-6A41-9581-2AE6-A0B16811C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5257BE7-E9E9-8418-FB55-6B4A0B923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B35F71E-7C7B-68B3-1624-62CC7F5A3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CDBA-CF1E-44F5-920B-2023815094C6}" type="datetime1">
              <a:rPr lang="nl-NL" smtClean="0"/>
              <a:t>7-6-2023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D7B4300-3D47-3853-E2C6-747036D8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A9B5E96-3518-00DC-65DF-DF2F5826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902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DC6E9-8E89-61D7-F195-6AC85A5D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F6C312F-D334-AA53-4A18-0E6A89AC4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AE9760F-CFC4-000E-EDDE-58C7BBE85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31F4-2825-4BA3-81AC-5898CD184A1D}" type="datetime1">
              <a:rPr lang="nl-NL" smtClean="0"/>
              <a:t>7-6-2023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3D3B32-E3E1-8DE2-5A7B-82822CAD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8FB6A1E-E28B-82EA-2487-C668F195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839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7EDE4-725D-B6C3-F365-4CB65E97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A101610-E21C-A665-D602-2A02098F1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80C35A1-C618-5055-D88B-4B1238FE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0C7D-9E97-4AA1-961F-433A28514C6E}" type="datetime1">
              <a:rPr lang="nl-NL" smtClean="0"/>
              <a:t>7-6-2023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C7E105-69DE-DBE2-4F16-D5043406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8ED61-BC5A-2A37-8344-6A1CD6A9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715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9E894-395A-B6F7-9C37-E9F6F55F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45037B-C760-2150-22D1-24D44F2E6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D42F596-1C20-EFB9-65E7-F9317F64A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55BB713-906B-5761-52A3-91C80453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9B12-5A5D-4C1F-BFD7-E7E5B52C0BF2}" type="datetime1">
              <a:rPr lang="nl-NL" smtClean="0"/>
              <a:t>7-6-2023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E800139-9527-15AB-8920-53BA42F7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09EFC1B-798F-273C-3047-CE96A0989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859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DCA46-7B92-31BC-F834-3A2D3FCB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9552C4B-8944-BEE5-4C85-C09FFCEC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7ED4CD1-CD45-1B3B-2A3F-401CBD6B8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DCAF2A9-8241-9D86-E991-9C2E735BE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6236A4A-1996-E698-710E-964917CC9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F474673-E45D-7107-A3B6-7E41B593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6F98-E46A-49C0-990C-F567DDCC9E9C}" type="datetime1">
              <a:rPr lang="nl-NL" smtClean="0"/>
              <a:t>7-6-2023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BB4A802-4EF6-4F0C-2F27-64E99279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1351B66-0562-B3F6-A2E4-3CF9AD07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724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C5DAE-6FD9-EBDB-17FF-0236C04D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FD3749D-5A24-8858-1BF2-36144D4F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F5E8-1E4F-4283-8FA7-40598542E6CE}" type="datetime1">
              <a:rPr lang="nl-NL" smtClean="0"/>
              <a:t>7-6-2023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82260D5-598A-20FC-A26A-B5C720F0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878A2B7-3AF9-8B50-7C3A-EDF10D8B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861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8703324-9160-976B-36C0-1849FB5B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1780-2EF0-464A-B462-8D2FDA69DE9F}" type="datetime1">
              <a:rPr lang="nl-NL" smtClean="0"/>
              <a:t>7-6-2023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0027798-22CF-5C41-DE0B-5FA08D7C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F9159AD-4BD7-4C6B-8F68-7FEA3295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551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04250-A611-F2F4-EE56-0D0B907CB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187D24-3C09-0BE5-355B-E0BCF6961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88BDFAA-13AC-F528-FF7B-90DCAAC41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FB99787-F5E5-CA6F-45FB-08DCDB0C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B3D3-39D7-4188-AADB-9D00FAD8371E}" type="datetime1">
              <a:rPr lang="nl-NL" smtClean="0"/>
              <a:t>7-6-2023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225F378-659C-5541-E18D-7FC63D33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A1D60A6-445D-451F-CFB8-4D955A45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491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C31BB-1597-D87C-A17B-1BAC4EF8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6799FEC-1D6D-E26B-70D7-E1AA995E7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56C07E0-3746-13C2-7028-97D4ECEF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42C0A98-8F65-B716-6CCB-86D9701C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CC81-8768-46EC-9745-C34847B88C23}" type="datetime1">
              <a:rPr lang="nl-NL" smtClean="0"/>
              <a:t>7-6-2023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D5CD8B5-C910-897C-C431-6FD34C0E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3D3B3EE-4DE3-421B-0AA0-0935ACCF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275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F521E1E-A049-D47B-8D2F-AC965155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0A675A7-866C-37EB-7C5B-44B963AF5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D979214-E632-B024-D5DE-C7C3F13E2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3BCD4-D828-4437-8EFB-11D065012B4D}" type="datetime1">
              <a:rPr lang="nl-NL" smtClean="0"/>
              <a:t>7-6-2023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E60E3F-246B-50BA-EBF2-E74970B81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0406D00-E039-148A-935F-AC1CDF295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978FD-8829-499E-B094-F67A47D3AD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911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F54326-3D1D-1479-0925-CE98B8F93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nl-NL" sz="7200" dirty="0"/>
              <a:t>Soldering Station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10F1A77-BDD0-4D1B-0202-1F27E544C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nl-NL" sz="2800" dirty="0"/>
              <a:t>Seppe Budenaers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40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3CF322-2AE8-2B4A-1B59-82AA239C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25369"/>
            <a:ext cx="4529079" cy="1956841"/>
          </a:xfrm>
        </p:spPr>
        <p:txBody>
          <a:bodyPr anchor="b">
            <a:normAutofit/>
          </a:bodyPr>
          <a:lstStyle/>
          <a:p>
            <a:r>
              <a:rPr lang="en-GB" sz="4200" dirty="0"/>
              <a:t>Expectations</a:t>
            </a:r>
            <a:r>
              <a:rPr lang="nl-NL" sz="4200" dirty="0"/>
              <a:t> </a:t>
            </a:r>
            <a:r>
              <a:rPr lang="nl-NL" sz="4200" dirty="0" err="1"/>
              <a:t>for</a:t>
            </a:r>
            <a:r>
              <a:rPr lang="nl-NL" sz="4200" dirty="0"/>
              <a:t> </a:t>
            </a:r>
            <a:r>
              <a:rPr lang="en-GB" sz="4200" dirty="0"/>
              <a:t>the</a:t>
            </a:r>
            <a:r>
              <a:rPr lang="nl-NL" sz="4200" dirty="0"/>
              <a:t> soldering station</a:t>
            </a:r>
          </a:p>
        </p:txBody>
      </p:sp>
      <p:sp>
        <p:nvSpPr>
          <p:cNvPr id="105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554992-D4B7-6ED4-FCE8-16CE7A4A6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nl-NL" sz="2200" dirty="0"/>
              <a:t>Small footprint</a:t>
            </a:r>
          </a:p>
          <a:p>
            <a:r>
              <a:rPr lang="nl-NL" sz="2200" dirty="0"/>
              <a:t>JCB C245</a:t>
            </a:r>
            <a:endParaRPr lang="en-GB" sz="2200" dirty="0"/>
          </a:p>
          <a:p>
            <a:r>
              <a:rPr lang="en-GB" sz="2200" i="1" dirty="0" err="1"/>
              <a:t>Elektor</a:t>
            </a:r>
            <a:r>
              <a:rPr lang="en-GB" sz="2200" dirty="0" err="1"/>
              <a:t>’s</a:t>
            </a:r>
            <a:r>
              <a:rPr lang="en-GB" sz="2200" i="1" dirty="0"/>
              <a:t> </a:t>
            </a:r>
            <a:r>
              <a:rPr lang="en-GB" sz="2200" dirty="0"/>
              <a:t>schematic</a:t>
            </a:r>
          </a:p>
          <a:p>
            <a:r>
              <a:rPr lang="en-GB" sz="2200" dirty="0" err="1"/>
              <a:t>Nixie</a:t>
            </a:r>
            <a:r>
              <a:rPr lang="en-GB" sz="2200" dirty="0"/>
              <a:t> tube clock design</a:t>
            </a:r>
            <a:endParaRPr lang="nl-NL" sz="2200" dirty="0"/>
          </a:p>
        </p:txBody>
      </p:sp>
      <p:pic>
        <p:nvPicPr>
          <p:cNvPr id="1026" name="Picture 2" descr="Nixie Tube Clock with New and Replaceable IN-14 Nixie Tubes | Etsy">
            <a:extLst>
              <a:ext uri="{FF2B5EF4-FFF2-40B4-BE49-F238E27FC236}">
                <a16:creationId xmlns:a16="http://schemas.microsoft.com/office/drawing/2014/main" id="{6BB96EFC-B77F-BF8A-BF02-D99A00AB42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" r="5731"/>
          <a:stretch/>
        </p:blipFill>
        <p:spPr bwMode="auto">
          <a:xfrm>
            <a:off x="5310177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4CF0667-8722-591E-8FFF-CF8A404F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139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001AEA-4B35-3D32-1E68-C1355A506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Design process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82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 descr="Afbeelding met stroomkring, elektronica, Elektronische engineering, Elektronisch onderdeel&#10;&#10;Automatisch gegenereerde beschrijving">
            <a:extLst>
              <a:ext uri="{FF2B5EF4-FFF2-40B4-BE49-F238E27FC236}">
                <a16:creationId xmlns:a16="http://schemas.microsoft.com/office/drawing/2014/main" id="{10350A9D-B477-7579-D41C-4CA4C5691A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8" t="4105" r="370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0B36CB-3D77-749A-A5E0-13F50C77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Printed circuit board design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02BAD4-6147-C094-5D4F-684E95BE4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5 schematics</a:t>
            </a:r>
          </a:p>
          <a:p>
            <a:r>
              <a:rPr lang="en-US" sz="1700" dirty="0"/>
              <a:t>SMD components </a:t>
            </a:r>
          </a:p>
          <a:p>
            <a:r>
              <a:rPr lang="en-US" sz="1700" dirty="0"/>
              <a:t>Routed in rooms</a:t>
            </a:r>
          </a:p>
          <a:p>
            <a:endParaRPr lang="en-US" sz="170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9954E1-904A-6F36-005D-68F99FD2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356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BA49487-3FDB-4FB7-9D50-2B4F9454D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B6777E-4E8D-D3D3-521C-9DAD9A25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602"/>
            <a:ext cx="3300663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Case design</a:t>
            </a:r>
          </a:p>
        </p:txBody>
      </p:sp>
      <p:pic>
        <p:nvPicPr>
          <p:cNvPr id="5" name="Tijdelijke aanduiding voor inhoud 4" descr="Afbeelding met elektronica, Elektronische engineering, cirkel, Stroomkringonderdeel&#10;&#10;Automatisch gegenereerde beschrijving">
            <a:extLst>
              <a:ext uri="{FF2B5EF4-FFF2-40B4-BE49-F238E27FC236}">
                <a16:creationId xmlns:a16="http://schemas.microsoft.com/office/drawing/2014/main" id="{420CB120-CBC1-F12D-D57D-67251A2FB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7" r="-5" b="-5"/>
          <a:stretch/>
        </p:blipFill>
        <p:spPr>
          <a:xfrm>
            <a:off x="554416" y="365760"/>
            <a:ext cx="3428801" cy="3639935"/>
          </a:xfrm>
          <a:prstGeom prst="rect">
            <a:avLst/>
          </a:prstGeom>
        </p:spPr>
      </p:pic>
      <p:pic>
        <p:nvPicPr>
          <p:cNvPr id="7" name="Afbeelding 6" descr="Afbeelding met cilinder, overdekt, houten&#10;&#10;Automatisch gegenereerde beschrijving">
            <a:extLst>
              <a:ext uri="{FF2B5EF4-FFF2-40B4-BE49-F238E27FC236}">
                <a16:creationId xmlns:a16="http://schemas.microsoft.com/office/drawing/2014/main" id="{5E949368-6CC9-CE14-5452-94EE38CA79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r="3109" b="-4"/>
          <a:stretch/>
        </p:blipFill>
        <p:spPr>
          <a:xfrm>
            <a:off x="8293061" y="365760"/>
            <a:ext cx="3377765" cy="3639312"/>
          </a:xfrm>
          <a:prstGeom prst="rect">
            <a:avLst/>
          </a:prstGeom>
        </p:spPr>
      </p:pic>
      <p:pic>
        <p:nvPicPr>
          <p:cNvPr id="6" name="Tijdelijke aanduiding voor inhoud 4" descr="Afbeelding met elektronica, cirkel, houten, overdekt&#10;&#10;Automatisch gegenereerde beschrijving">
            <a:extLst>
              <a:ext uri="{FF2B5EF4-FFF2-40B4-BE49-F238E27FC236}">
                <a16:creationId xmlns:a16="http://schemas.microsoft.com/office/drawing/2014/main" id="{AEA24D4E-9FBE-155C-527D-26F013D6733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2" r="1273" b="-4"/>
          <a:stretch/>
        </p:blipFill>
        <p:spPr>
          <a:xfrm>
            <a:off x="4458391" y="366383"/>
            <a:ext cx="3359496" cy="363931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2098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EA0FFDD-D598-0B07-54DB-4C5A391AB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8824" y="4440602"/>
            <a:ext cx="6860184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Led filament nixie tube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Parametrically designed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1DBF73-9FD6-F5E9-C1D1-6C64D158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339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A843C-5DEA-8758-495C-306FF831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testing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68B497D-2FA8-0269-D719-B6F05FDB5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Passed</a:t>
            </a:r>
          </a:p>
        </p:txBody>
      </p:sp>
      <p:graphicFrame>
        <p:nvGraphicFramePr>
          <p:cNvPr id="15" name="Tijdelijke aanduiding voor inhoud 3">
            <a:extLst>
              <a:ext uri="{FF2B5EF4-FFF2-40B4-BE49-F238E27FC236}">
                <a16:creationId xmlns:a16="http://schemas.microsoft.com/office/drawing/2014/main" id="{2538CF54-E2DE-FDD5-B426-7F6D1CD327A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96149703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88F393FA-643D-6E21-256B-DAB93EE4BD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A015D7-DE10-9E68-39CC-03CA26593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817904" y="1859372"/>
            <a:ext cx="3888605" cy="518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7171F1A9-117F-433A-F0A3-FAE2F5FB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212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42618E7-A185-1D2A-A332-35810003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Electronic testing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9B97FDB4-2BB6-1D29-F4DE-22C893760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1717"/>
          <a:stretch/>
        </p:blipFill>
        <p:spPr>
          <a:xfrm>
            <a:off x="565286" y="3024705"/>
            <a:ext cx="5560624" cy="3418040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B7F86CB5-E3C8-A81F-E3AD-A4F48106DFD0}"/>
              </a:ext>
            </a:extLst>
          </p:cNvPr>
          <p:cNvSpPr/>
          <p:nvPr/>
        </p:nvSpPr>
        <p:spPr>
          <a:xfrm>
            <a:off x="7034213" y="3290385"/>
            <a:ext cx="5157787" cy="453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CECCCF38-43CD-1459-59FC-3110D5A44FB9}"/>
              </a:ext>
            </a:extLst>
          </p:cNvPr>
          <p:cNvGrpSpPr/>
          <p:nvPr/>
        </p:nvGrpSpPr>
        <p:grpSpPr>
          <a:xfrm>
            <a:off x="7292102" y="3024705"/>
            <a:ext cx="3610450" cy="531360"/>
            <a:chOff x="257889" y="70823"/>
            <a:chExt cx="3610450" cy="531360"/>
          </a:xfrm>
        </p:grpSpPr>
        <p:sp>
          <p:nvSpPr>
            <p:cNvPr id="20" name="Rechthoek: afgeronde hoeken 19">
              <a:extLst>
                <a:ext uri="{FF2B5EF4-FFF2-40B4-BE49-F238E27FC236}">
                  <a16:creationId xmlns:a16="http://schemas.microsoft.com/office/drawing/2014/main" id="{2A55CE09-C3FD-376E-DEC7-85FDBADF4708}"/>
                </a:ext>
              </a:extLst>
            </p:cNvPr>
            <p:cNvSpPr/>
            <p:nvPr/>
          </p:nvSpPr>
          <p:spPr>
            <a:xfrm>
              <a:off x="257889" y="70823"/>
              <a:ext cx="3610450" cy="53136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hthoek: afgeronde hoeken 5">
              <a:extLst>
                <a:ext uri="{FF2B5EF4-FFF2-40B4-BE49-F238E27FC236}">
                  <a16:creationId xmlns:a16="http://schemas.microsoft.com/office/drawing/2014/main" id="{FDDDD157-9847-0DF5-C297-DF125816ABD3}"/>
                </a:ext>
              </a:extLst>
            </p:cNvPr>
            <p:cNvSpPr txBox="1"/>
            <p:nvPr/>
          </p:nvSpPr>
          <p:spPr>
            <a:xfrm>
              <a:off x="283828" y="96762"/>
              <a:ext cx="3558572" cy="4794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6466" tIns="0" rIns="136466" bIns="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Mains Voltage test</a:t>
              </a:r>
              <a:endParaRPr lang="en-US" sz="1800" kern="1200" dirty="0"/>
            </a:p>
          </p:txBody>
        </p:sp>
      </p:grpSp>
      <p:sp>
        <p:nvSpPr>
          <p:cNvPr id="29" name="Tijdelijke aanduiding voor tekst 2">
            <a:extLst>
              <a:ext uri="{FF2B5EF4-FFF2-40B4-BE49-F238E27FC236}">
                <a16:creationId xmlns:a16="http://schemas.microsoft.com/office/drawing/2014/main" id="{3BE380B9-7F04-5796-F6A7-EFAFF2DF9522}"/>
              </a:ext>
            </a:extLst>
          </p:cNvPr>
          <p:cNvSpPr txBox="1">
            <a:spLocks/>
          </p:cNvSpPr>
          <p:nvPr/>
        </p:nvSpPr>
        <p:spPr>
          <a:xfrm>
            <a:off x="6976186" y="2478024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Failed</a:t>
            </a:r>
          </a:p>
        </p:txBody>
      </p:sp>
      <p:sp>
        <p:nvSpPr>
          <p:cNvPr id="30" name="Tijdelijke aanduiding voor dianummer 29">
            <a:extLst>
              <a:ext uri="{FF2B5EF4-FFF2-40B4-BE49-F238E27FC236}">
                <a16:creationId xmlns:a16="http://schemas.microsoft.com/office/drawing/2014/main" id="{701A3F82-1EFE-1F32-B84A-EDB1F7D5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244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001AEA-4B35-3D32-1E68-C1355A506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Result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41099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Breedbeeld</PresentationFormat>
  <Paragraphs>51</Paragraphs>
  <Slides>8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Soldering Station</vt:lpstr>
      <vt:lpstr>Expectations for the soldering station</vt:lpstr>
      <vt:lpstr>Design process</vt:lpstr>
      <vt:lpstr>Printed circuit board design</vt:lpstr>
      <vt:lpstr>Case design</vt:lpstr>
      <vt:lpstr>Electronic testing</vt:lpstr>
      <vt:lpstr>Electronic testing 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Seppe Budenaers</dc:creator>
  <cp:lastModifiedBy>Seppe Budenaers</cp:lastModifiedBy>
  <cp:revision>7</cp:revision>
  <dcterms:created xsi:type="dcterms:W3CDTF">2023-06-04T12:24:53Z</dcterms:created>
  <dcterms:modified xsi:type="dcterms:W3CDTF">2023-06-07T07:49:47Z</dcterms:modified>
</cp:coreProperties>
</file>