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40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44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81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388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342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10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3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529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53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33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30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BB73-A1A0-4A72-A930-7555046494EC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1068-74D9-42AC-B722-2E0579B71B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07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rgbClr val="AAAAA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Chore</a:t>
            </a:r>
            <a:r>
              <a:rPr lang="nl-NL" dirty="0">
                <a:solidFill>
                  <a:srgbClr val="97992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Seppe Goossens &amp; Benno Meysmans</a:t>
            </a:r>
          </a:p>
        </p:txBody>
      </p:sp>
    </p:spTree>
    <p:extLst>
      <p:ext uri="{BB962C8B-B14F-4D97-AF65-F5344CB8AC3E}">
        <p14:creationId xmlns:p14="http://schemas.microsoft.com/office/powerpoint/2010/main" val="37358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7333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38CCB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Online platform</a:t>
            </a:r>
          </a:p>
          <a:p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Mensen die hulp nodig hebben</a:t>
            </a:r>
          </a:p>
          <a:p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Mensen die hulp kunnen bieden</a:t>
            </a:r>
          </a:p>
          <a:p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Op vrijwillige basis</a:t>
            </a:r>
          </a:p>
          <a:p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Toegankelijkheid voor thuishulp, kuisvrouwen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236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C2A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Uitwerking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Development</a:t>
            </a: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Front-End: 	Angular2 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Back-End: 	.Net Core Web Api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Hosting: 		Api op Azure/App op persoonlijke hosting</a:t>
            </a:r>
          </a:p>
          <a:p>
            <a:pPr marL="457200" lvl="1" indent="0">
              <a:buNone/>
            </a:pP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0">
              <a:buNone/>
            </a:pPr>
            <a:r>
              <a:rPr lang="nl-NL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Third-party</a:t>
            </a:r>
            <a:r>
              <a:rPr lang="nl-NL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Auth0: 		Authenticatie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Imgur: 		Image storage</a:t>
            </a:r>
          </a:p>
          <a:p>
            <a:pPr marL="457200" lvl="1" indent="0">
              <a:buNone/>
            </a:pP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Design: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Moodboard, Webfonts, Adobe Kuler, Inspiratie uit blogs </a:t>
            </a:r>
          </a:p>
        </p:txBody>
      </p:sp>
    </p:spTree>
    <p:extLst>
      <p:ext uri="{BB962C8B-B14F-4D97-AF65-F5344CB8AC3E}">
        <p14:creationId xmlns:p14="http://schemas.microsoft.com/office/powerpoint/2010/main" val="220264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195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D9B73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Verbeteringen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UX/Usability:</a:t>
            </a:r>
          </a:p>
          <a:p>
            <a:pPr lvl="1">
              <a:buFontTx/>
              <a:buChar char="-"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Logischere flow</a:t>
            </a:r>
          </a:p>
          <a:p>
            <a:pPr lvl="1">
              <a:buFontTx/>
              <a:buChar char="-"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Beperktere registratie</a:t>
            </a:r>
          </a:p>
          <a:p>
            <a:pPr lvl="1">
              <a:buFontTx/>
              <a:buChar char="-"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Meer rekening houden met doelgroep</a:t>
            </a:r>
          </a:p>
          <a:p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Concept beperken:</a:t>
            </a:r>
          </a:p>
          <a:p>
            <a:pPr lvl="1">
              <a:buFontTx/>
              <a:buChar char="-"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Platform voor klussen op te plaatsen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027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9799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Moeilijk om alle aspecten helemaal uit te werken</a:t>
            </a:r>
          </a:p>
          <a:p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Developers, weinig designers</a:t>
            </a:r>
          </a:p>
          <a:p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Moeilijk om disruptive te zijn</a:t>
            </a:r>
          </a:p>
          <a:p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Veel bijgeleerd op vlak van development/inzicht gebruik applicatie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26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Lato Light</vt:lpstr>
      <vt:lpstr>Lato Medium</vt:lpstr>
      <vt:lpstr>Office Theme</vt:lpstr>
      <vt:lpstr>ChoreHub</vt:lpstr>
      <vt:lpstr>PowerPoint Presentation</vt:lpstr>
      <vt:lpstr>Concept</vt:lpstr>
      <vt:lpstr>Uitwerking</vt:lpstr>
      <vt:lpstr>DEMO</vt:lpstr>
      <vt:lpstr>Verbeteringen</vt:lpstr>
      <vt:lpstr>Conclusies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ChoreHub</dc:title>
  <dc:creator>Benno Meysmans</dc:creator>
  <cp:lastModifiedBy>Benno Meysmans</cp:lastModifiedBy>
  <cp:revision>8</cp:revision>
  <dcterms:created xsi:type="dcterms:W3CDTF">2016-11-09T14:08:38Z</dcterms:created>
  <dcterms:modified xsi:type="dcterms:W3CDTF">2016-11-09T16:24:50Z</dcterms:modified>
</cp:coreProperties>
</file>