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63" r:id="rId6"/>
    <p:sldId id="267" r:id="rId7"/>
    <p:sldId id="265" r:id="rId8"/>
    <p:sldId id="266" r:id="rId9"/>
    <p:sldId id="268" r:id="rId10"/>
    <p:sldId id="270" r:id="rId11"/>
    <p:sldId id="269" r:id="rId12"/>
    <p:sldId id="271" r:id="rId13"/>
    <p:sldId id="272" r:id="rId14"/>
    <p:sldId id="274" r:id="rId15"/>
    <p:sldId id="273" r:id="rId16"/>
    <p:sldId id="275" r:id="rId1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7ED0-5EF4-4F95-B48C-C556C6FBA557}" type="datetimeFigureOut">
              <a:rPr lang="nl-BE" smtClean="0"/>
              <a:t>12/11/2016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1583-D40C-4957-AFB0-FEB0F663462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617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7ED0-5EF4-4F95-B48C-C556C6FBA557}" type="datetimeFigureOut">
              <a:rPr lang="nl-BE" smtClean="0"/>
              <a:t>12/11/2016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1583-D40C-4957-AFB0-FEB0F663462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166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7ED0-5EF4-4F95-B48C-C556C6FBA557}" type="datetimeFigureOut">
              <a:rPr lang="nl-BE" smtClean="0"/>
              <a:t>12/11/2016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1583-D40C-4957-AFB0-FEB0F663462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086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7ED0-5EF4-4F95-B48C-C556C6FBA557}" type="datetimeFigureOut">
              <a:rPr lang="nl-BE" smtClean="0"/>
              <a:t>12/11/2016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1583-D40C-4957-AFB0-FEB0F663462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136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7ED0-5EF4-4F95-B48C-C556C6FBA557}" type="datetimeFigureOut">
              <a:rPr lang="nl-BE" smtClean="0"/>
              <a:t>12/11/2016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1583-D40C-4957-AFB0-FEB0F663462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983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7ED0-5EF4-4F95-B48C-C556C6FBA557}" type="datetimeFigureOut">
              <a:rPr lang="nl-BE" smtClean="0"/>
              <a:t>12/11/2016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1583-D40C-4957-AFB0-FEB0F663462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280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7ED0-5EF4-4F95-B48C-C556C6FBA557}" type="datetimeFigureOut">
              <a:rPr lang="nl-BE" smtClean="0"/>
              <a:t>12/11/2016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1583-D40C-4957-AFB0-FEB0F663462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36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7ED0-5EF4-4F95-B48C-C556C6FBA557}" type="datetimeFigureOut">
              <a:rPr lang="nl-BE" smtClean="0"/>
              <a:t>12/11/2016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1583-D40C-4957-AFB0-FEB0F663462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53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7ED0-5EF4-4F95-B48C-C556C6FBA557}" type="datetimeFigureOut">
              <a:rPr lang="nl-BE" smtClean="0"/>
              <a:t>12/11/2016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1583-D40C-4957-AFB0-FEB0F663462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8714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7ED0-5EF4-4F95-B48C-C556C6FBA557}" type="datetimeFigureOut">
              <a:rPr lang="nl-BE" smtClean="0"/>
              <a:t>12/11/2016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1583-D40C-4957-AFB0-FEB0F663462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920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7ED0-5EF4-4F95-B48C-C556C6FBA557}" type="datetimeFigureOut">
              <a:rPr lang="nl-BE" smtClean="0"/>
              <a:t>12/11/2016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1583-D40C-4957-AFB0-FEB0F663462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608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A7ED0-5EF4-4F95-B48C-C556C6FBA557}" type="datetimeFigureOut">
              <a:rPr lang="nl-BE" smtClean="0"/>
              <a:t>12/11/2016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01583-D40C-4957-AFB0-FEB0F663462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483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1470025"/>
          </a:xfrm>
        </p:spPr>
        <p:txBody>
          <a:bodyPr/>
          <a:lstStyle/>
          <a:p>
            <a:r>
              <a:rPr lang="nl-BE" dirty="0" smtClean="0"/>
              <a:t>NEW TECHNOLOGY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" y="2474130"/>
            <a:ext cx="9144000" cy="383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72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Architectuur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800" dirty="0"/>
              <a:t>Activity</a:t>
            </a:r>
          </a:p>
          <a:p>
            <a:pPr lvl="1"/>
            <a:r>
              <a:rPr lang="nl-BE" sz="2400" dirty="0" smtClean="0"/>
              <a:t>Elk scherm heeft z’n eigen </a:t>
            </a:r>
            <a:r>
              <a:rPr lang="nl-BE" sz="2400" dirty="0" err="1" smtClean="0"/>
              <a:t>activity</a:t>
            </a:r>
            <a:endParaRPr lang="nl-BE" sz="2400" dirty="0" smtClean="0"/>
          </a:p>
          <a:p>
            <a:pPr lvl="1"/>
            <a:endParaRPr lang="nl-BE" sz="2400" dirty="0" smtClean="0"/>
          </a:p>
          <a:p>
            <a:pPr lvl="1"/>
            <a:r>
              <a:rPr lang="nl-BE" sz="2400" dirty="0" smtClean="0"/>
              <a:t>Laat </a:t>
            </a:r>
            <a:r>
              <a:rPr lang="nl-BE" sz="2400" dirty="0"/>
              <a:t>manifest weten dat het deel uitmaakt van de app</a:t>
            </a:r>
          </a:p>
          <a:p>
            <a:pPr lvl="1"/>
            <a:endParaRPr lang="nl-BE" sz="2400" dirty="0" smtClean="0"/>
          </a:p>
          <a:p>
            <a:pPr lvl="1"/>
            <a:r>
              <a:rPr lang="nl-BE" sz="2400" dirty="0" smtClean="0"/>
              <a:t>“</a:t>
            </a:r>
            <a:r>
              <a:rPr lang="nl-BE" sz="2400" dirty="0"/>
              <a:t>Controller”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2795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Architectuur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 smtClean="0"/>
              <a:t>Activity </a:t>
            </a:r>
            <a:r>
              <a:rPr lang="nl-BE" sz="2800" dirty="0" err="1" smtClean="0"/>
              <a:t>Lifecycle</a:t>
            </a:r>
            <a:endParaRPr lang="nl-BE" sz="2800" dirty="0" smtClean="0"/>
          </a:p>
          <a:p>
            <a:pPr lvl="1"/>
            <a:r>
              <a:rPr lang="nl-BE" sz="2000" dirty="0" err="1" smtClean="0"/>
              <a:t>Create</a:t>
            </a:r>
            <a:endParaRPr lang="nl-BE" sz="2000" dirty="0" smtClean="0"/>
          </a:p>
          <a:p>
            <a:pPr lvl="2"/>
            <a:r>
              <a:rPr lang="nl-BE" sz="1600" dirty="0" smtClean="0"/>
              <a:t>Views, variabelen, …</a:t>
            </a:r>
          </a:p>
          <a:p>
            <a:pPr lvl="1"/>
            <a:endParaRPr lang="nl-BE" sz="2000" dirty="0" smtClean="0"/>
          </a:p>
          <a:p>
            <a:pPr lvl="1"/>
            <a:r>
              <a:rPr lang="nl-BE" sz="2000" dirty="0" smtClean="0"/>
              <a:t>Start</a:t>
            </a:r>
          </a:p>
          <a:p>
            <a:pPr lvl="2"/>
            <a:r>
              <a:rPr lang="nl-BE" sz="1600" dirty="0" smtClean="0"/>
              <a:t>Wanneer de </a:t>
            </a:r>
            <a:r>
              <a:rPr lang="nl-BE" sz="1600" dirty="0" err="1" smtClean="0"/>
              <a:t>activity</a:t>
            </a:r>
            <a:r>
              <a:rPr lang="nl-BE" sz="1600" dirty="0" smtClean="0"/>
              <a:t> op het scherm verschijnt</a:t>
            </a:r>
          </a:p>
          <a:p>
            <a:pPr lvl="2"/>
            <a:r>
              <a:rPr lang="nl-BE" sz="1600" dirty="0" smtClean="0"/>
              <a:t>Taken uitvoeren</a:t>
            </a:r>
          </a:p>
          <a:p>
            <a:pPr lvl="2"/>
            <a:endParaRPr lang="nl-BE" sz="1600" dirty="0" smtClean="0"/>
          </a:p>
          <a:p>
            <a:pPr lvl="1"/>
            <a:r>
              <a:rPr lang="nl-BE" sz="2000" dirty="0" err="1" smtClean="0"/>
              <a:t>Pause</a:t>
            </a:r>
            <a:endParaRPr lang="nl-BE" sz="2000" dirty="0" smtClean="0"/>
          </a:p>
          <a:p>
            <a:pPr lvl="2"/>
            <a:r>
              <a:rPr lang="nl-BE" sz="1600" dirty="0" smtClean="0"/>
              <a:t>Wanneer de </a:t>
            </a:r>
            <a:r>
              <a:rPr lang="nl-BE" sz="1600" dirty="0" err="1" smtClean="0"/>
              <a:t>activity</a:t>
            </a:r>
            <a:r>
              <a:rPr lang="nl-BE" sz="1600" dirty="0" smtClean="0"/>
              <a:t> van het scherm verdwijnt</a:t>
            </a:r>
          </a:p>
          <a:p>
            <a:pPr lvl="2"/>
            <a:r>
              <a:rPr lang="nl-BE" sz="1600" dirty="0" smtClean="0"/>
              <a:t>Taken uitvoeren</a:t>
            </a:r>
          </a:p>
          <a:p>
            <a:pPr lvl="2"/>
            <a:endParaRPr lang="nl-BE" sz="1600" dirty="0"/>
          </a:p>
          <a:p>
            <a:pPr marL="457200" lvl="1" indent="0">
              <a:buNone/>
            </a:pPr>
            <a:r>
              <a:rPr lang="nl-BE" sz="2000" dirty="0" smtClean="0"/>
              <a:t>=&gt; </a:t>
            </a:r>
            <a:r>
              <a:rPr lang="nl-BE" sz="2000" dirty="0"/>
              <a:t>A</a:t>
            </a:r>
            <a:r>
              <a:rPr lang="nl-BE" sz="2000" dirty="0" smtClean="0"/>
              <a:t>anpassen</a:t>
            </a:r>
          </a:p>
          <a:p>
            <a:pPr lvl="1"/>
            <a:endParaRPr lang="nl-BE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008112"/>
            <a:ext cx="3950610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3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Service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 smtClean="0"/>
              <a:t>Draaien op de achtergrond</a:t>
            </a:r>
          </a:p>
          <a:p>
            <a:endParaRPr lang="nl-BE" sz="2800" dirty="0"/>
          </a:p>
          <a:p>
            <a:r>
              <a:rPr lang="nl-BE" sz="2800" dirty="0" smtClean="0"/>
              <a:t>Hebben geen interface</a:t>
            </a:r>
          </a:p>
          <a:p>
            <a:endParaRPr lang="nl-BE" sz="2800" dirty="0"/>
          </a:p>
          <a:p>
            <a:r>
              <a:rPr lang="nl-BE" sz="2800" dirty="0" smtClean="0"/>
              <a:t>Hangen niet vast aan een bepaalde </a:t>
            </a:r>
            <a:r>
              <a:rPr lang="nl-BE" sz="2800" dirty="0" err="1" smtClean="0"/>
              <a:t>activity</a:t>
            </a:r>
            <a:endParaRPr lang="nl-BE" sz="2800" dirty="0" smtClean="0"/>
          </a:p>
        </p:txBody>
      </p:sp>
    </p:spTree>
    <p:extLst>
      <p:ext uri="{BB962C8B-B14F-4D97-AF65-F5344CB8AC3E}">
        <p14:creationId xmlns:p14="http://schemas.microsoft.com/office/powerpoint/2010/main" val="1298972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Intent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BE" sz="2800" dirty="0" err="1" smtClean="0"/>
              <a:t>Principle</a:t>
            </a:r>
            <a:r>
              <a:rPr lang="nl-BE" sz="2800" dirty="0" smtClean="0"/>
              <a:t> of </a:t>
            </a:r>
            <a:r>
              <a:rPr lang="nl-BE" sz="2800" dirty="0" err="1" smtClean="0"/>
              <a:t>least</a:t>
            </a:r>
            <a:r>
              <a:rPr lang="nl-BE" sz="2800" dirty="0" smtClean="0"/>
              <a:t> privilege</a:t>
            </a:r>
          </a:p>
          <a:p>
            <a:pPr lvl="1"/>
            <a:r>
              <a:rPr lang="nl-BE" sz="2400" dirty="0" smtClean="0"/>
              <a:t>Beperkte toegang tot OS en andere apps, alleen het strikt noodzakelijke</a:t>
            </a:r>
            <a:endParaRPr lang="nl-BE" sz="2400" dirty="0"/>
          </a:p>
          <a:p>
            <a:endParaRPr lang="nl-BE" sz="2800" dirty="0"/>
          </a:p>
          <a:p>
            <a:r>
              <a:rPr lang="nl-BE" sz="2800" dirty="0" smtClean="0"/>
              <a:t>Communicatiemiddel om verschillende apps samen te late werken</a:t>
            </a:r>
          </a:p>
          <a:p>
            <a:endParaRPr lang="nl-BE" sz="2800" dirty="0"/>
          </a:p>
          <a:p>
            <a:r>
              <a:rPr lang="nl-BE" sz="2800" dirty="0" smtClean="0"/>
              <a:t>Wordt gebruikt om</a:t>
            </a:r>
          </a:p>
          <a:p>
            <a:pPr lvl="1"/>
            <a:r>
              <a:rPr lang="nl-BE" sz="2400" dirty="0" smtClean="0"/>
              <a:t>Een andere </a:t>
            </a:r>
            <a:r>
              <a:rPr lang="nl-BE" sz="2400" dirty="0" err="1" smtClean="0"/>
              <a:t>activity</a:t>
            </a:r>
            <a:r>
              <a:rPr lang="nl-BE" sz="2400" dirty="0" smtClean="0"/>
              <a:t> te starten</a:t>
            </a:r>
          </a:p>
          <a:p>
            <a:pPr lvl="1"/>
            <a:r>
              <a:rPr lang="nl-BE" sz="2400" dirty="0" smtClean="0"/>
              <a:t>Een andere app te starten</a:t>
            </a:r>
          </a:p>
        </p:txBody>
      </p:sp>
    </p:spTree>
    <p:extLst>
      <p:ext uri="{BB962C8B-B14F-4D97-AF65-F5344CB8AC3E}">
        <p14:creationId xmlns:p14="http://schemas.microsoft.com/office/powerpoint/2010/main" val="2591017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Intent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033" y="2060848"/>
            <a:ext cx="6063935" cy="1412149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7" y="4149080"/>
            <a:ext cx="7200807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36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Manifest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 smtClean="0"/>
              <a:t>Alle </a:t>
            </a:r>
            <a:r>
              <a:rPr lang="nl-BE" sz="2800" dirty="0" err="1"/>
              <a:t>a</a:t>
            </a:r>
            <a:r>
              <a:rPr lang="nl-BE" sz="2800" dirty="0" err="1" smtClean="0"/>
              <a:t>ctivities</a:t>
            </a:r>
            <a:r>
              <a:rPr lang="nl-BE" sz="2800" dirty="0" smtClean="0"/>
              <a:t>, </a:t>
            </a:r>
            <a:r>
              <a:rPr lang="nl-BE" sz="2800" dirty="0" err="1" smtClean="0"/>
              <a:t>properties</a:t>
            </a:r>
            <a:r>
              <a:rPr lang="nl-BE" sz="2800" dirty="0" smtClean="0"/>
              <a:t>, files, </a:t>
            </a:r>
            <a:r>
              <a:rPr lang="nl-BE" sz="2800" dirty="0" err="1" smtClean="0"/>
              <a:t>layouts</a:t>
            </a:r>
            <a:r>
              <a:rPr lang="nl-BE" sz="2800" dirty="0" smtClean="0"/>
              <a:t>, images, … worden hier bijgehouden en gelinkt aan elkaar</a:t>
            </a:r>
          </a:p>
          <a:p>
            <a:endParaRPr lang="nl-BE" sz="2800" dirty="0"/>
          </a:p>
          <a:p>
            <a:r>
              <a:rPr lang="nl-BE" sz="2800" dirty="0" err="1" smtClean="0"/>
              <a:t>Permissions</a:t>
            </a:r>
            <a:r>
              <a:rPr lang="nl-BE" sz="2800" dirty="0" smtClean="0"/>
              <a:t> worden hier ook bijgehouden</a:t>
            </a:r>
          </a:p>
          <a:p>
            <a:pPr lvl="1"/>
            <a:r>
              <a:rPr lang="nl-BE" sz="2400" dirty="0" smtClean="0"/>
              <a:t>Nodig om een app toegang te geven tot onderdelen van native </a:t>
            </a:r>
            <a:r>
              <a:rPr lang="nl-BE" sz="2400" dirty="0" err="1" smtClean="0"/>
              <a:t>api</a:t>
            </a:r>
            <a:endParaRPr lang="nl-BE" sz="2400" dirty="0" smtClean="0"/>
          </a:p>
          <a:p>
            <a:endParaRPr lang="nl-BE" sz="2800" dirty="0" smtClean="0"/>
          </a:p>
          <a:p>
            <a:r>
              <a:rPr lang="nl-BE" sz="2800" dirty="0" smtClean="0"/>
              <a:t>OS </a:t>
            </a:r>
            <a:r>
              <a:rPr lang="nl-BE" sz="2800" dirty="0" err="1" smtClean="0"/>
              <a:t>settings</a:t>
            </a:r>
            <a:r>
              <a:rPr lang="nl-BE" sz="2800" dirty="0" smtClean="0"/>
              <a:t> worden hier ook bijgehouden</a:t>
            </a:r>
            <a:r>
              <a:rPr lang="nl-BE" sz="2400" dirty="0" smtClean="0"/>
              <a:t>, zoals </a:t>
            </a:r>
            <a:r>
              <a:rPr lang="nl-BE" sz="2400" dirty="0" err="1" smtClean="0"/>
              <a:t>compile</a:t>
            </a:r>
            <a:r>
              <a:rPr lang="nl-BE" sz="2400" dirty="0" smtClean="0"/>
              <a:t> </a:t>
            </a:r>
            <a:r>
              <a:rPr lang="nl-BE" sz="2400" dirty="0" err="1" smtClean="0"/>
              <a:t>version</a:t>
            </a:r>
            <a:r>
              <a:rPr lang="nl-BE" sz="2400" dirty="0" smtClean="0"/>
              <a:t>, minimum </a:t>
            </a:r>
            <a:r>
              <a:rPr lang="nl-BE" sz="2400" dirty="0" err="1" smtClean="0"/>
              <a:t>version</a:t>
            </a:r>
            <a:r>
              <a:rPr lang="nl-BE" sz="2400" dirty="0" smtClean="0"/>
              <a:t>, …</a:t>
            </a:r>
            <a:endParaRPr lang="nl-BE" sz="2800" dirty="0" smtClean="0"/>
          </a:p>
        </p:txBody>
      </p:sp>
    </p:spTree>
    <p:extLst>
      <p:ext uri="{BB962C8B-B14F-4D97-AF65-F5344CB8AC3E}">
        <p14:creationId xmlns:p14="http://schemas.microsoft.com/office/powerpoint/2010/main" val="1532607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Manifest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484" y="2420888"/>
            <a:ext cx="3901032" cy="211722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993" y="4653136"/>
            <a:ext cx="2968015" cy="129375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8208912" cy="76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5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Mobile apps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800" dirty="0" smtClean="0"/>
              <a:t>Web app</a:t>
            </a:r>
          </a:p>
          <a:p>
            <a:pPr lvl="1"/>
            <a:r>
              <a:rPr lang="nl-BE" sz="2400" dirty="0" smtClean="0"/>
              <a:t>Beperkte versie van website, vormgegeven voor mobile</a:t>
            </a:r>
          </a:p>
          <a:p>
            <a:pPr lvl="1"/>
            <a:r>
              <a:rPr lang="nl-BE" sz="2400" dirty="0" smtClean="0"/>
              <a:t>HTML, CSS, </a:t>
            </a:r>
            <a:r>
              <a:rPr lang="nl-BE" sz="2400" dirty="0" err="1" smtClean="0"/>
              <a:t>Js</a:t>
            </a:r>
            <a:endParaRPr lang="nl-BE" sz="2400" dirty="0"/>
          </a:p>
          <a:p>
            <a:endParaRPr lang="nl-BE" dirty="0" smtClean="0"/>
          </a:p>
          <a:p>
            <a:r>
              <a:rPr lang="nl-BE" sz="2800" dirty="0" smtClean="0"/>
              <a:t>Native app</a:t>
            </a:r>
          </a:p>
          <a:p>
            <a:pPr lvl="1"/>
            <a:r>
              <a:rPr lang="nl-BE" sz="2400" dirty="0" smtClean="0"/>
              <a:t>Besturingssysteem specifiek</a:t>
            </a:r>
          </a:p>
          <a:p>
            <a:pPr lvl="1"/>
            <a:r>
              <a:rPr lang="nl-BE" sz="2400" dirty="0" smtClean="0"/>
              <a:t>Geïnstalleerd op apparaat</a:t>
            </a:r>
          </a:p>
          <a:p>
            <a:pPr lvl="1"/>
            <a:r>
              <a:rPr lang="nl-BE" sz="2400" dirty="0" smtClean="0"/>
              <a:t>Toegang tot alle functionaliteit van apparaat</a:t>
            </a:r>
          </a:p>
        </p:txBody>
      </p:sp>
    </p:spTree>
    <p:extLst>
      <p:ext uri="{BB962C8B-B14F-4D97-AF65-F5344CB8AC3E}">
        <p14:creationId xmlns:p14="http://schemas.microsoft.com/office/powerpoint/2010/main" val="159538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Xamarin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 smtClean="0"/>
              <a:t>Opgericht in 2011</a:t>
            </a:r>
          </a:p>
          <a:p>
            <a:endParaRPr lang="nl-BE" sz="2800" dirty="0"/>
          </a:p>
          <a:p>
            <a:r>
              <a:rPr lang="nl-BE" sz="2800" dirty="0" smtClean="0"/>
              <a:t>Mono</a:t>
            </a:r>
          </a:p>
          <a:p>
            <a:endParaRPr lang="nl-BE" sz="2800" dirty="0"/>
          </a:p>
          <a:p>
            <a:r>
              <a:rPr lang="nl-BE" sz="2800" dirty="0" smtClean="0"/>
              <a:t>Bijna 1,5 miljoen gebruikers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65813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Xamarin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 err="1" smtClean="0"/>
              <a:t>Xamarin</a:t>
            </a:r>
            <a:endParaRPr lang="nl-BE" sz="2800" dirty="0" smtClean="0"/>
          </a:p>
          <a:p>
            <a:endParaRPr lang="nl-BE" sz="2800" dirty="0"/>
          </a:p>
          <a:p>
            <a:r>
              <a:rPr lang="nl-BE" sz="2800" dirty="0" err="1" smtClean="0"/>
              <a:t>Xamarin.Forms</a:t>
            </a:r>
            <a:endParaRPr lang="nl-BE" sz="2800" dirty="0" smtClean="0"/>
          </a:p>
          <a:p>
            <a:endParaRPr lang="nl-BE" sz="2800" dirty="0"/>
          </a:p>
          <a:p>
            <a:r>
              <a:rPr lang="nl-BE" sz="2800" dirty="0" err="1" smtClean="0"/>
              <a:t>Xamarin</a:t>
            </a:r>
            <a:r>
              <a:rPr lang="nl-BE" sz="2800" dirty="0" smtClean="0"/>
              <a:t> Test Cloud</a:t>
            </a:r>
          </a:p>
          <a:p>
            <a:endParaRPr lang="nl-BE" sz="2800" dirty="0"/>
          </a:p>
          <a:p>
            <a:r>
              <a:rPr lang="nl-BE" sz="2800" dirty="0" smtClean="0"/>
              <a:t>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653730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Xamarin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 smtClean="0"/>
              <a:t>.NET</a:t>
            </a:r>
          </a:p>
          <a:p>
            <a:endParaRPr lang="nl-BE" sz="2800" dirty="0" smtClean="0"/>
          </a:p>
          <a:p>
            <a:r>
              <a:rPr lang="nl-BE" sz="2800" dirty="0" smtClean="0"/>
              <a:t>Native</a:t>
            </a:r>
          </a:p>
          <a:p>
            <a:pPr lvl="1"/>
            <a:r>
              <a:rPr lang="nl-BE" sz="2400" dirty="0" smtClean="0"/>
              <a:t>Performance</a:t>
            </a:r>
          </a:p>
          <a:p>
            <a:pPr lvl="1"/>
            <a:r>
              <a:rPr lang="nl-BE" sz="2400" dirty="0" smtClean="0"/>
              <a:t>API access</a:t>
            </a:r>
          </a:p>
          <a:p>
            <a:endParaRPr lang="nl-BE" dirty="0" smtClean="0"/>
          </a:p>
          <a:p>
            <a:r>
              <a:rPr lang="nl-BE" sz="2800" dirty="0" smtClean="0"/>
              <a:t>Cross platform</a:t>
            </a:r>
          </a:p>
          <a:p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94533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30824" cy="1143000"/>
          </a:xfrm>
        </p:spPr>
        <p:txBody>
          <a:bodyPr/>
          <a:lstStyle/>
          <a:p>
            <a:r>
              <a:rPr lang="nl-BE" dirty="0" smtClean="0"/>
              <a:t>Voorbeelden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 smtClean="0"/>
              <a:t>Slack</a:t>
            </a:r>
          </a:p>
          <a:p>
            <a:r>
              <a:rPr lang="nl-BE" sz="2800" dirty="0" smtClean="0"/>
              <a:t>Pinterest</a:t>
            </a:r>
          </a:p>
          <a:p>
            <a:r>
              <a:rPr lang="nl-BE" sz="2800" dirty="0" smtClean="0"/>
              <a:t>Nederlandse spoorwegen</a:t>
            </a:r>
          </a:p>
          <a:p>
            <a:r>
              <a:rPr lang="nl-BE" sz="2800" dirty="0" smtClean="0"/>
              <a:t>Dutch Taks Office</a:t>
            </a:r>
          </a:p>
          <a:p>
            <a:r>
              <a:rPr lang="nl-BE" sz="2800" dirty="0" smtClean="0"/>
              <a:t>Coca-Cola</a:t>
            </a:r>
          </a:p>
          <a:p>
            <a:r>
              <a:rPr lang="nl-BE" sz="2800" dirty="0" smtClean="0"/>
              <a:t>…</a:t>
            </a:r>
          </a:p>
          <a:p>
            <a:endParaRPr lang="nl-BE" sz="2800" dirty="0" smtClean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068960"/>
            <a:ext cx="4357037" cy="4165939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98997"/>
            <a:ext cx="3514741" cy="336031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600400" cy="36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4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1405"/>
            <a:ext cx="9144000" cy="383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3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IDE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 err="1" smtClean="0"/>
              <a:t>Xamarin</a:t>
            </a:r>
            <a:r>
              <a:rPr lang="nl-BE" sz="2800" dirty="0" smtClean="0"/>
              <a:t> Studio</a:t>
            </a:r>
          </a:p>
          <a:p>
            <a:endParaRPr lang="nl-BE" sz="2800" dirty="0" smtClean="0"/>
          </a:p>
          <a:p>
            <a:r>
              <a:rPr lang="nl-BE" sz="2800" dirty="0" smtClean="0"/>
              <a:t>Visual Studio</a:t>
            </a:r>
          </a:p>
          <a:p>
            <a:endParaRPr lang="nl-BE" sz="2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924" y="1628800"/>
            <a:ext cx="5528422" cy="331236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0" y="3573016"/>
            <a:ext cx="5261878" cy="314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9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Architectuur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 smtClean="0"/>
              <a:t>UI</a:t>
            </a:r>
          </a:p>
          <a:p>
            <a:pPr lvl="1"/>
            <a:r>
              <a:rPr lang="nl-BE" sz="2400" dirty="0" smtClean="0"/>
              <a:t>De user interface wordt geschreven in .</a:t>
            </a:r>
            <a:r>
              <a:rPr lang="nl-BE" sz="2400" dirty="0" err="1" smtClean="0"/>
              <a:t>xml</a:t>
            </a:r>
            <a:r>
              <a:rPr lang="nl-BE" sz="2400" dirty="0" smtClean="0"/>
              <a:t>, of varianten hiervan</a:t>
            </a:r>
          </a:p>
          <a:p>
            <a:pPr lvl="1"/>
            <a:endParaRPr lang="nl-BE" sz="2400" dirty="0" smtClean="0"/>
          </a:p>
          <a:p>
            <a:pPr lvl="1"/>
            <a:r>
              <a:rPr lang="nl-BE" sz="2400" dirty="0" smtClean="0"/>
              <a:t>Android</a:t>
            </a:r>
          </a:p>
          <a:p>
            <a:pPr lvl="2"/>
            <a:r>
              <a:rPr lang="nl-BE" sz="2000" dirty="0" err="1" smtClean="0"/>
              <a:t>axml</a:t>
            </a:r>
            <a:endParaRPr lang="nl-BE" sz="2000" dirty="0"/>
          </a:p>
          <a:p>
            <a:pPr lvl="1"/>
            <a:endParaRPr lang="nl-BE" sz="2400" dirty="0" smtClean="0"/>
          </a:p>
          <a:p>
            <a:pPr lvl="1"/>
            <a:r>
              <a:rPr lang="nl-BE" sz="2400" dirty="0" err="1" smtClean="0"/>
              <a:t>Xamarin.Forms</a:t>
            </a:r>
            <a:endParaRPr lang="nl-BE" sz="2400" dirty="0" smtClean="0"/>
          </a:p>
          <a:p>
            <a:pPr lvl="2"/>
            <a:r>
              <a:rPr lang="nl-BE" sz="2000" dirty="0" smtClean="0"/>
              <a:t>.</a:t>
            </a:r>
            <a:r>
              <a:rPr lang="nl-BE" sz="2000" dirty="0" err="1" smtClean="0"/>
              <a:t>xaml</a:t>
            </a:r>
            <a:endParaRPr lang="nl-BE" sz="2000" dirty="0" smtClean="0"/>
          </a:p>
          <a:p>
            <a:pPr lvl="2"/>
            <a:endParaRPr lang="nl-BE" sz="20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855674"/>
            <a:ext cx="3600400" cy="323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6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250</Words>
  <Application>Microsoft Office PowerPoint</Application>
  <PresentationFormat>Diavoorstelling (4:3)</PresentationFormat>
  <Paragraphs>97</Paragraphs>
  <Slides>16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17" baseType="lpstr">
      <vt:lpstr>Kantoorthema</vt:lpstr>
      <vt:lpstr>NEW TECHNOLOGY</vt:lpstr>
      <vt:lpstr>Mobile apps</vt:lpstr>
      <vt:lpstr>Xamarin</vt:lpstr>
      <vt:lpstr>Xamarin</vt:lpstr>
      <vt:lpstr>Xamarin</vt:lpstr>
      <vt:lpstr>Voorbeelden</vt:lpstr>
      <vt:lpstr>PowerPoint-presentatie</vt:lpstr>
      <vt:lpstr>IDE</vt:lpstr>
      <vt:lpstr>Architectuur</vt:lpstr>
      <vt:lpstr>Architectuur</vt:lpstr>
      <vt:lpstr>Architectuur</vt:lpstr>
      <vt:lpstr>Service</vt:lpstr>
      <vt:lpstr>Intent</vt:lpstr>
      <vt:lpstr>Intent</vt:lpstr>
      <vt:lpstr>Manifest</vt:lpstr>
      <vt:lpstr>Manifest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TECHNOLOGY</dc:title>
  <dc:creator>Seppe Goossens</dc:creator>
  <cp:lastModifiedBy>Seppe Goossens</cp:lastModifiedBy>
  <cp:revision>24</cp:revision>
  <dcterms:created xsi:type="dcterms:W3CDTF">2016-11-08T11:46:22Z</dcterms:created>
  <dcterms:modified xsi:type="dcterms:W3CDTF">2016-11-12T15:41:02Z</dcterms:modified>
</cp:coreProperties>
</file>