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77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66" r:id="rId19"/>
    <p:sldId id="273" r:id="rId20"/>
    <p:sldId id="267" r:id="rId21"/>
    <p:sldId id="274" r:id="rId22"/>
    <p:sldId id="275" r:id="rId2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CC91-85B6-460F-9F2F-72CE9D155749}" type="datetimeFigureOut">
              <a:rPr lang="nl-BE" smtClean="0"/>
              <a:t>13/11/2016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292-AE0B-4CD9-B13C-45319384AE2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029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CC91-85B6-460F-9F2F-72CE9D155749}" type="datetimeFigureOut">
              <a:rPr lang="nl-BE" smtClean="0"/>
              <a:t>13/11/2016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292-AE0B-4CD9-B13C-45319384AE2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80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CC91-85B6-460F-9F2F-72CE9D155749}" type="datetimeFigureOut">
              <a:rPr lang="nl-BE" smtClean="0"/>
              <a:t>13/11/2016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292-AE0B-4CD9-B13C-45319384AE2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848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CC91-85B6-460F-9F2F-72CE9D155749}" type="datetimeFigureOut">
              <a:rPr lang="nl-BE" smtClean="0"/>
              <a:t>13/11/2016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292-AE0B-4CD9-B13C-45319384AE2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177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CC91-85B6-460F-9F2F-72CE9D155749}" type="datetimeFigureOut">
              <a:rPr lang="nl-BE" smtClean="0"/>
              <a:t>13/11/2016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292-AE0B-4CD9-B13C-45319384AE2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891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CC91-85B6-460F-9F2F-72CE9D155749}" type="datetimeFigureOut">
              <a:rPr lang="nl-BE" smtClean="0"/>
              <a:t>13/11/2016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292-AE0B-4CD9-B13C-45319384AE2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85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CC91-85B6-460F-9F2F-72CE9D155749}" type="datetimeFigureOut">
              <a:rPr lang="nl-BE" smtClean="0"/>
              <a:t>13/11/2016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292-AE0B-4CD9-B13C-45319384AE2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937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CC91-85B6-460F-9F2F-72CE9D155749}" type="datetimeFigureOut">
              <a:rPr lang="nl-BE" smtClean="0"/>
              <a:t>13/11/2016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292-AE0B-4CD9-B13C-45319384AE2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380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CC91-85B6-460F-9F2F-72CE9D155749}" type="datetimeFigureOut">
              <a:rPr lang="nl-BE" smtClean="0"/>
              <a:t>13/11/2016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292-AE0B-4CD9-B13C-45319384AE2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08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CC91-85B6-460F-9F2F-72CE9D155749}" type="datetimeFigureOut">
              <a:rPr lang="nl-BE" smtClean="0"/>
              <a:t>13/11/2016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292-AE0B-4CD9-B13C-45319384AE2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56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CC91-85B6-460F-9F2F-72CE9D155749}" type="datetimeFigureOut">
              <a:rPr lang="nl-BE" smtClean="0"/>
              <a:t>13/11/2016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292-AE0B-4CD9-B13C-45319384AE2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58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0CC91-85B6-460F-9F2F-72CE9D155749}" type="datetimeFigureOut">
              <a:rPr lang="nl-BE" smtClean="0"/>
              <a:t>13/11/2016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A5292-AE0B-4CD9-B13C-45319384AE2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035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VERGELIJKENDE STUDIE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 smtClean="0">
                <a:solidFill>
                  <a:schemeClr val="tx1"/>
                </a:solidFill>
              </a:rPr>
              <a:t>Xamarin</a:t>
            </a:r>
            <a:r>
              <a:rPr lang="nl-BE" dirty="0" smtClean="0">
                <a:solidFill>
                  <a:schemeClr val="tx1"/>
                </a:solidFill>
              </a:rPr>
              <a:t> VS </a:t>
            </a:r>
            <a:r>
              <a:rPr lang="nl-BE" dirty="0" err="1" smtClean="0">
                <a:solidFill>
                  <a:schemeClr val="tx1"/>
                </a:solidFill>
              </a:rPr>
              <a:t>Phonegap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333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518689"/>
            <a:ext cx="5832648" cy="582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8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/>
          <a:lstStyle/>
          <a:p>
            <a:r>
              <a:rPr lang="nl-BE" dirty="0" err="1" smtClean="0"/>
              <a:t>Xamarin</a:t>
            </a:r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074"/>
            <a:ext cx="9144000" cy="38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Korte omschrijving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Mono, C#</a:t>
            </a:r>
          </a:p>
          <a:p>
            <a:endParaRPr lang="nl-BE" sz="2800" dirty="0"/>
          </a:p>
          <a:p>
            <a:r>
              <a:rPr lang="nl-BE" sz="2800" dirty="0" smtClean="0"/>
              <a:t>Hoge leercurve</a:t>
            </a:r>
          </a:p>
          <a:p>
            <a:endParaRPr lang="nl-BE" sz="2800" dirty="0"/>
          </a:p>
          <a:p>
            <a:r>
              <a:rPr lang="nl-BE" sz="2800" dirty="0" smtClean="0"/>
              <a:t>XML</a:t>
            </a:r>
          </a:p>
          <a:p>
            <a:pPr lvl="1"/>
            <a:r>
              <a:rPr lang="nl-BE" sz="2400" dirty="0" smtClean="0"/>
              <a:t>Native interfaces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435672"/>
            <a:ext cx="1823095" cy="217132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957" y="3663709"/>
            <a:ext cx="268829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3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Korte omschrijving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err="1" smtClean="0"/>
              <a:t>Xamarin.Forms</a:t>
            </a:r>
            <a:endParaRPr lang="nl-BE" sz="2800" dirty="0"/>
          </a:p>
          <a:p>
            <a:pPr lvl="1"/>
            <a:r>
              <a:rPr lang="nl-BE" sz="2400" dirty="0"/>
              <a:t>XAML of C#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12812"/>
            <a:ext cx="4680520" cy="310847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90" y="1228544"/>
            <a:ext cx="3206116" cy="234447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90" y="4077072"/>
            <a:ext cx="3137772" cy="234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Korte omschrijving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C#</a:t>
            </a:r>
            <a:endParaRPr lang="nl-BE" sz="2400" dirty="0" smtClean="0"/>
          </a:p>
          <a:p>
            <a:pPr lvl="1"/>
            <a:r>
              <a:rPr lang="nl-BE" sz="2400" dirty="0" smtClean="0"/>
              <a:t>Top vijf talen</a:t>
            </a:r>
          </a:p>
          <a:p>
            <a:endParaRPr lang="nl-BE" sz="2800" dirty="0" smtClean="0"/>
          </a:p>
          <a:p>
            <a:r>
              <a:rPr lang="nl-BE" sz="2800" dirty="0" smtClean="0"/>
              <a:t>.NET &amp; Mono hebben grote community en code base</a:t>
            </a:r>
          </a:p>
          <a:p>
            <a:endParaRPr lang="nl-BE" sz="2800" dirty="0"/>
          </a:p>
          <a:p>
            <a:r>
              <a:rPr lang="nl-BE" sz="2800" dirty="0" err="1" smtClean="0"/>
              <a:t>NuGet</a:t>
            </a:r>
            <a:r>
              <a:rPr lang="nl-BE" sz="2800" dirty="0" smtClean="0"/>
              <a:t> packages</a:t>
            </a:r>
          </a:p>
          <a:p>
            <a:endParaRPr lang="nl-BE" sz="2800" dirty="0"/>
          </a:p>
          <a:p>
            <a:r>
              <a:rPr lang="nl-BE" sz="2800" dirty="0" smtClean="0"/>
              <a:t>MVC of MVVM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537012"/>
            <a:ext cx="2757233" cy="303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Korte omschrijving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Deelbaarheid van code tegenover full native</a:t>
            </a:r>
          </a:p>
          <a:p>
            <a:pPr lvl="1"/>
            <a:r>
              <a:rPr lang="nl-BE" sz="2400" dirty="0" smtClean="0"/>
              <a:t>1/3</a:t>
            </a:r>
            <a:r>
              <a:rPr lang="nl-BE" sz="2400" baseline="30000" dirty="0" smtClean="0"/>
              <a:t>de</a:t>
            </a:r>
            <a:r>
              <a:rPr lang="nl-BE" sz="2400" dirty="0" smtClean="0"/>
              <a:t> werk</a:t>
            </a:r>
          </a:p>
          <a:p>
            <a:pPr lvl="1"/>
            <a:r>
              <a:rPr lang="nl-BE" sz="2400" dirty="0" smtClean="0"/>
              <a:t>Zelfde mensen</a:t>
            </a:r>
          </a:p>
          <a:p>
            <a:endParaRPr lang="nl-BE" sz="2800" dirty="0"/>
          </a:p>
          <a:p>
            <a:r>
              <a:rPr lang="nl-BE" sz="2800" dirty="0" smtClean="0"/>
              <a:t>Logica is “volledig” deelbaar</a:t>
            </a:r>
          </a:p>
          <a:p>
            <a:endParaRPr lang="nl-BE" sz="2800" dirty="0"/>
          </a:p>
          <a:p>
            <a:r>
              <a:rPr lang="nl-BE" sz="2800" dirty="0" err="1" smtClean="0"/>
              <a:t>Xamarin.Forms</a:t>
            </a:r>
            <a:r>
              <a:rPr lang="nl-BE" sz="2800" dirty="0" smtClean="0"/>
              <a:t> zorgt voor deelbare UI</a:t>
            </a:r>
          </a:p>
          <a:p>
            <a:endParaRPr lang="nl-BE" sz="2800" dirty="0"/>
          </a:p>
          <a:p>
            <a:r>
              <a:rPr lang="nl-BE" sz="2800" dirty="0" smtClean="0"/>
              <a:t>Toegang tot hardware meestal platform specifiek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2001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Korte omschrijving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Native app als eindresultaat met overeenkomstige performantie</a:t>
            </a:r>
          </a:p>
          <a:p>
            <a:endParaRPr lang="nl-BE" sz="2800" dirty="0"/>
          </a:p>
          <a:p>
            <a:r>
              <a:rPr lang="nl-BE" sz="2800" dirty="0" smtClean="0"/>
              <a:t>Goed voor </a:t>
            </a:r>
            <a:r>
              <a:rPr lang="nl-BE" sz="2800" dirty="0"/>
              <a:t>grafisch of rekenkrachtig zware apps</a:t>
            </a:r>
          </a:p>
          <a:p>
            <a:pPr lvl="1"/>
            <a:r>
              <a:rPr lang="nl-BE" sz="2400" dirty="0"/>
              <a:t>G</a:t>
            </a:r>
            <a:r>
              <a:rPr lang="nl-BE" sz="2400" dirty="0" smtClean="0"/>
              <a:t>raphics </a:t>
            </a:r>
            <a:r>
              <a:rPr lang="nl-BE" sz="2400" dirty="0" err="1"/>
              <a:t>acceleration</a:t>
            </a:r>
            <a:endParaRPr lang="nl-BE" sz="2400" dirty="0"/>
          </a:p>
          <a:p>
            <a:pPr lvl="1"/>
            <a:r>
              <a:rPr lang="nl-BE" sz="2400" dirty="0" smtClean="0"/>
              <a:t>Multi-</a:t>
            </a:r>
            <a:r>
              <a:rPr lang="nl-BE" sz="2400" dirty="0" err="1" smtClean="0"/>
              <a:t>threading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02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Korte omschrijving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z="2800" dirty="0" err="1" smtClean="0"/>
              <a:t>Xamarin</a:t>
            </a:r>
            <a:r>
              <a:rPr lang="nl-BE" sz="2800" dirty="0" smtClean="0"/>
              <a:t> Test Cloud</a:t>
            </a:r>
          </a:p>
          <a:p>
            <a:endParaRPr lang="nl-BE" sz="2800" dirty="0"/>
          </a:p>
          <a:p>
            <a:r>
              <a:rPr lang="nl-BE" sz="2800" dirty="0" smtClean="0"/>
              <a:t>App testen op 2000+ apparaten met variatie van OS</a:t>
            </a:r>
          </a:p>
          <a:p>
            <a:endParaRPr lang="nl-BE" sz="2800" dirty="0"/>
          </a:p>
          <a:p>
            <a:r>
              <a:rPr lang="nl-BE" sz="2800" dirty="0" smtClean="0"/>
              <a:t>Performantie-analyse</a:t>
            </a:r>
          </a:p>
          <a:p>
            <a:endParaRPr lang="nl-BE" sz="2800" dirty="0"/>
          </a:p>
          <a:p>
            <a:r>
              <a:rPr lang="nl-BE" sz="2800" dirty="0" smtClean="0"/>
              <a:t>Compatibiliteit</a:t>
            </a:r>
          </a:p>
          <a:p>
            <a:endParaRPr lang="nl-BE" sz="2800" dirty="0"/>
          </a:p>
          <a:p>
            <a:r>
              <a:rPr lang="nl-BE" sz="2800" dirty="0" smtClean="0"/>
              <a:t>Zorgt voor betere kwaliteit bij </a:t>
            </a:r>
            <a:r>
              <a:rPr lang="nl-BE" sz="2800" dirty="0" err="1" smtClean="0"/>
              <a:t>launch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3197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Voordelen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z="2800" dirty="0" smtClean="0"/>
              <a:t>C# en Visual Studio</a:t>
            </a:r>
          </a:p>
          <a:p>
            <a:endParaRPr lang="nl-BE" sz="2800" dirty="0"/>
          </a:p>
          <a:p>
            <a:r>
              <a:rPr lang="nl-BE" sz="2800" dirty="0" smtClean="0"/>
              <a:t>Grote code base en community</a:t>
            </a:r>
          </a:p>
          <a:p>
            <a:endParaRPr lang="nl-BE" sz="2800" dirty="0"/>
          </a:p>
          <a:p>
            <a:r>
              <a:rPr lang="nl-BE" sz="2800" dirty="0" smtClean="0"/>
              <a:t>Design </a:t>
            </a:r>
            <a:r>
              <a:rPr lang="nl-BE" sz="2800" dirty="0" err="1" smtClean="0"/>
              <a:t>patern</a:t>
            </a:r>
            <a:endParaRPr lang="nl-BE" sz="2800" dirty="0" smtClean="0"/>
          </a:p>
          <a:p>
            <a:pPr lvl="1"/>
            <a:r>
              <a:rPr lang="nl-BE" sz="2400" dirty="0" smtClean="0"/>
              <a:t>MVC of MVVM</a:t>
            </a:r>
          </a:p>
          <a:p>
            <a:endParaRPr lang="nl-BE" sz="2800" dirty="0" smtClean="0"/>
          </a:p>
          <a:p>
            <a:r>
              <a:rPr lang="nl-BE" sz="2800" dirty="0" smtClean="0"/>
              <a:t>Native app als resultaat</a:t>
            </a:r>
          </a:p>
          <a:p>
            <a:pPr lvl="1"/>
            <a:r>
              <a:rPr lang="nl-BE" sz="2400" dirty="0" smtClean="0"/>
              <a:t>Gebruiksgemak</a:t>
            </a:r>
          </a:p>
          <a:p>
            <a:pPr lvl="1"/>
            <a:r>
              <a:rPr lang="nl-BE" sz="2400" dirty="0" smtClean="0"/>
              <a:t>Performantie</a:t>
            </a:r>
            <a:endParaRPr lang="nl-BE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58" y="404664"/>
            <a:ext cx="2220247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Voordelen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err="1" smtClean="0"/>
              <a:t>Xamarin.Forms</a:t>
            </a:r>
            <a:endParaRPr lang="nl-BE" sz="2800" dirty="0"/>
          </a:p>
          <a:p>
            <a:pPr lvl="1"/>
            <a:r>
              <a:rPr lang="nl-BE" sz="2400" dirty="0" smtClean="0"/>
              <a:t>Nabije toekomst</a:t>
            </a:r>
          </a:p>
          <a:p>
            <a:endParaRPr lang="nl-BE" sz="2800" dirty="0"/>
          </a:p>
          <a:p>
            <a:r>
              <a:rPr lang="nl-BE" sz="2800" dirty="0" smtClean="0"/>
              <a:t>Deelbaarheid van de logica</a:t>
            </a:r>
          </a:p>
          <a:p>
            <a:endParaRPr lang="nl-BE" sz="2800" dirty="0"/>
          </a:p>
          <a:p>
            <a:r>
              <a:rPr lang="nl-BE" sz="2800" dirty="0" smtClean="0"/>
              <a:t>Test Cloud</a:t>
            </a:r>
            <a:endParaRPr lang="nl-BE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58" y="404664"/>
            <a:ext cx="2220247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8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Inleiding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Mobile apps</a:t>
            </a:r>
          </a:p>
          <a:p>
            <a:endParaRPr lang="nl-BE" sz="2800" dirty="0"/>
          </a:p>
          <a:p>
            <a:r>
              <a:rPr lang="nl-BE" sz="2800" dirty="0" err="1" smtClean="0"/>
              <a:t>Xamarin</a:t>
            </a:r>
            <a:endParaRPr lang="nl-BE" sz="2800" dirty="0" smtClean="0"/>
          </a:p>
          <a:p>
            <a:endParaRPr lang="nl-BE" sz="2800" dirty="0"/>
          </a:p>
          <a:p>
            <a:r>
              <a:rPr lang="nl-BE" sz="2800" dirty="0" smtClean="0"/>
              <a:t>Phonegap</a:t>
            </a:r>
          </a:p>
          <a:p>
            <a:endParaRPr lang="nl-BE" sz="2800" dirty="0"/>
          </a:p>
          <a:p>
            <a:r>
              <a:rPr lang="nl-BE" sz="2800" dirty="0" smtClean="0"/>
              <a:t>Beste van beide?</a:t>
            </a:r>
          </a:p>
          <a:p>
            <a:pPr lvl="1"/>
            <a:r>
              <a:rPr lang="nl-BE" sz="2400" dirty="0" smtClean="0"/>
              <a:t>Omschrijving</a:t>
            </a:r>
          </a:p>
          <a:p>
            <a:pPr lvl="1"/>
            <a:r>
              <a:rPr lang="nl-BE" sz="2400" dirty="0" smtClean="0"/>
              <a:t>Voor- en nadelen</a:t>
            </a:r>
            <a:endParaRPr lang="nl-BE" sz="2400" dirty="0"/>
          </a:p>
          <a:p>
            <a:endParaRPr lang="nl-BE" sz="2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628800"/>
            <a:ext cx="3591272" cy="35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81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Nadelen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Hoge leercurve</a:t>
            </a:r>
          </a:p>
          <a:p>
            <a:endParaRPr lang="nl-BE" sz="2800" dirty="0"/>
          </a:p>
          <a:p>
            <a:r>
              <a:rPr lang="nl-BE" sz="2800" dirty="0" smtClean="0"/>
              <a:t>Mono, geen .NET</a:t>
            </a:r>
          </a:p>
          <a:p>
            <a:endParaRPr lang="nl-BE" sz="2800" dirty="0"/>
          </a:p>
          <a:p>
            <a:r>
              <a:rPr lang="nl-BE" sz="2800" dirty="0" smtClean="0"/>
              <a:t>Slechte documentatie van </a:t>
            </a:r>
            <a:r>
              <a:rPr lang="nl-BE" sz="2800" dirty="0" err="1" smtClean="0"/>
              <a:t>Xamarin</a:t>
            </a:r>
            <a:r>
              <a:rPr lang="nl-BE" sz="2800" dirty="0" smtClean="0"/>
              <a:t> zelf</a:t>
            </a:r>
          </a:p>
          <a:p>
            <a:endParaRPr lang="nl-BE" sz="2800" dirty="0"/>
          </a:p>
          <a:p>
            <a:r>
              <a:rPr lang="nl-BE" sz="2800" dirty="0" err="1" smtClean="0"/>
              <a:t>Xamarin.Forms</a:t>
            </a:r>
            <a:r>
              <a:rPr lang="nl-BE" sz="2800" dirty="0" smtClean="0"/>
              <a:t> nog niet op punt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856" y="404664"/>
            <a:ext cx="223224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/>
          <a:lstStyle/>
          <a:p>
            <a:r>
              <a:rPr lang="nl-BE" dirty="0" smtClean="0"/>
              <a:t>Conclusie</a:t>
            </a:r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9849"/>
            <a:ext cx="9144000" cy="383519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687733"/>
            <a:ext cx="5753257" cy="179232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687733"/>
            <a:ext cx="1812354" cy="15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01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err="1" smtClean="0"/>
              <a:t>Xamarin</a:t>
            </a:r>
            <a:r>
              <a:rPr lang="nl-BE" sz="2800" dirty="0" smtClean="0"/>
              <a:t> zeker aan te raden over Phonegap op lange termijn</a:t>
            </a:r>
          </a:p>
          <a:p>
            <a:endParaRPr lang="nl-BE" sz="2800" dirty="0"/>
          </a:p>
          <a:p>
            <a:r>
              <a:rPr lang="nl-BE" sz="2800" dirty="0" smtClean="0"/>
              <a:t>Phonegap echter te verantwoorden</a:t>
            </a:r>
          </a:p>
          <a:p>
            <a:pPr lvl="1"/>
            <a:r>
              <a:rPr lang="nl-BE" sz="2400" dirty="0" smtClean="0"/>
              <a:t>Gebrek aan kennis Mono/.NET</a:t>
            </a:r>
          </a:p>
          <a:p>
            <a:pPr lvl="1"/>
            <a:r>
              <a:rPr lang="nl-BE" sz="2400" dirty="0" smtClean="0"/>
              <a:t>Geen geld om kennis op te doen</a:t>
            </a:r>
          </a:p>
          <a:p>
            <a:pPr lvl="1"/>
            <a:r>
              <a:rPr lang="nl-BE" sz="2400" dirty="0" smtClean="0"/>
              <a:t>Kleine app die snel van de band moet</a:t>
            </a:r>
          </a:p>
        </p:txBody>
      </p:sp>
    </p:spTree>
    <p:extLst>
      <p:ext uri="{BB962C8B-B14F-4D97-AF65-F5344CB8AC3E}">
        <p14:creationId xmlns:p14="http://schemas.microsoft.com/office/powerpoint/2010/main" val="40461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/>
          <a:lstStyle/>
          <a:p>
            <a:r>
              <a:rPr lang="nl-BE" dirty="0" smtClean="0"/>
              <a:t>Phonegap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22" y="3170388"/>
            <a:ext cx="5753257" cy="179232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78" y="3170388"/>
            <a:ext cx="1812354" cy="15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Korte omschrijving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HTML, CSS en Javascript</a:t>
            </a:r>
          </a:p>
          <a:p>
            <a:endParaRPr lang="nl-BE" sz="2800" dirty="0"/>
          </a:p>
          <a:p>
            <a:r>
              <a:rPr lang="nl-BE" sz="2800" dirty="0" smtClean="0"/>
              <a:t>Native shell</a:t>
            </a:r>
          </a:p>
          <a:p>
            <a:endParaRPr lang="nl-BE" sz="2800" dirty="0"/>
          </a:p>
          <a:p>
            <a:r>
              <a:rPr lang="nl-BE" sz="2800" dirty="0" smtClean="0"/>
              <a:t>Beperkte native API access</a:t>
            </a:r>
            <a:endParaRPr lang="nl-BE" sz="2800" dirty="0"/>
          </a:p>
          <a:p>
            <a:pPr lvl="1"/>
            <a:r>
              <a:rPr lang="nl-BE" sz="2400" dirty="0" err="1" smtClean="0"/>
              <a:t>Plugins</a:t>
            </a:r>
            <a:endParaRPr lang="nl-BE" sz="2400" dirty="0" smtClean="0"/>
          </a:p>
          <a:p>
            <a:endParaRPr lang="nl-BE" dirty="0"/>
          </a:p>
          <a:p>
            <a:r>
              <a:rPr lang="nl-BE" sz="2800" dirty="0" smtClean="0"/>
              <a:t>Lage leercurve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96752"/>
            <a:ext cx="4350854" cy="294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4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Korte omschrijving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Grote community</a:t>
            </a:r>
          </a:p>
          <a:p>
            <a:pPr lvl="1"/>
            <a:r>
              <a:rPr lang="nl-BE" sz="2400" dirty="0" smtClean="0"/>
              <a:t>Toegang tot web community</a:t>
            </a:r>
          </a:p>
          <a:p>
            <a:endParaRPr lang="nl-BE" dirty="0"/>
          </a:p>
          <a:p>
            <a:r>
              <a:rPr lang="nl-BE" sz="2800" dirty="0" smtClean="0"/>
              <a:t>Geen native widgets, </a:t>
            </a:r>
            <a:r>
              <a:rPr lang="nl-BE" sz="2800" dirty="0" err="1" smtClean="0"/>
              <a:t>transitions</a:t>
            </a:r>
            <a:r>
              <a:rPr lang="nl-BE" sz="2800" dirty="0" smtClean="0"/>
              <a:t>, knoppen</a:t>
            </a:r>
          </a:p>
          <a:p>
            <a:pPr lvl="1"/>
            <a:r>
              <a:rPr lang="nl-BE" sz="2400" dirty="0" smtClean="0"/>
              <a:t>Geen native look </a:t>
            </a:r>
            <a:r>
              <a:rPr lang="nl-BE" sz="2400" dirty="0" err="1" smtClean="0"/>
              <a:t>and</a:t>
            </a:r>
            <a:r>
              <a:rPr lang="nl-BE" sz="2400" dirty="0" smtClean="0"/>
              <a:t> feel</a:t>
            </a:r>
          </a:p>
          <a:p>
            <a:pPr lvl="1"/>
            <a:r>
              <a:rPr lang="nl-BE" sz="2400" dirty="0" smtClean="0"/>
              <a:t>Tools hebben individuele aanpassing nodig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5775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Korte omschrijving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Toetsenbord in app niet vanzelfsprekend</a:t>
            </a:r>
          </a:p>
          <a:p>
            <a:pPr lvl="1"/>
            <a:r>
              <a:rPr lang="nl-BE" sz="2400" dirty="0" smtClean="0"/>
              <a:t>Minder gebruiksvriendelijk</a:t>
            </a:r>
            <a:endParaRPr lang="nl-BE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38" y="2276872"/>
            <a:ext cx="2337910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9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Korte omschrijving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Niet goed voor grafisch of rekenkrachtig zware apps</a:t>
            </a:r>
          </a:p>
          <a:p>
            <a:pPr lvl="1"/>
            <a:r>
              <a:rPr lang="nl-BE" sz="2400" dirty="0" smtClean="0"/>
              <a:t>Geen </a:t>
            </a:r>
            <a:r>
              <a:rPr lang="nl-BE" sz="2400" dirty="0" err="1" smtClean="0"/>
              <a:t>graphics</a:t>
            </a:r>
            <a:r>
              <a:rPr lang="nl-BE" sz="2400" dirty="0" smtClean="0"/>
              <a:t> </a:t>
            </a:r>
            <a:r>
              <a:rPr lang="nl-BE" sz="2400" dirty="0" err="1" smtClean="0"/>
              <a:t>acceleration</a:t>
            </a:r>
            <a:endParaRPr lang="nl-BE" sz="2400" dirty="0" smtClean="0"/>
          </a:p>
          <a:p>
            <a:pPr lvl="1"/>
            <a:r>
              <a:rPr lang="nl-BE" sz="2400" dirty="0" smtClean="0"/>
              <a:t>Geen </a:t>
            </a:r>
            <a:r>
              <a:rPr lang="nl-BE" sz="2400" dirty="0" err="1" smtClean="0"/>
              <a:t>multi-threading</a:t>
            </a:r>
            <a:endParaRPr lang="nl-BE" sz="2400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573016"/>
            <a:ext cx="5508104" cy="29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9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Voordelen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z="2800" dirty="0" smtClean="0"/>
              <a:t>Lage leercurve</a:t>
            </a:r>
          </a:p>
          <a:p>
            <a:endParaRPr lang="nl-BE" sz="2800" dirty="0"/>
          </a:p>
          <a:p>
            <a:r>
              <a:rPr lang="nl-BE" sz="2800" dirty="0" smtClean="0"/>
              <a:t>Snel resultaat</a:t>
            </a:r>
          </a:p>
          <a:p>
            <a:endParaRPr lang="nl-BE" sz="2800" dirty="0"/>
          </a:p>
          <a:p>
            <a:r>
              <a:rPr lang="nl-BE" sz="2800" dirty="0" smtClean="0"/>
              <a:t>Grote community</a:t>
            </a:r>
          </a:p>
          <a:p>
            <a:endParaRPr lang="nl-BE" sz="2800" dirty="0"/>
          </a:p>
          <a:p>
            <a:r>
              <a:rPr lang="nl-BE" sz="2800" dirty="0" smtClean="0"/>
              <a:t>Veel </a:t>
            </a:r>
            <a:r>
              <a:rPr lang="nl-BE" sz="2800" dirty="0" err="1" smtClean="0"/>
              <a:t>plugins</a:t>
            </a:r>
            <a:r>
              <a:rPr lang="nl-BE" sz="2800" dirty="0" smtClean="0"/>
              <a:t> en </a:t>
            </a:r>
            <a:r>
              <a:rPr lang="nl-BE" sz="2800" dirty="0" err="1" smtClean="0"/>
              <a:t>libraries</a:t>
            </a:r>
            <a:endParaRPr lang="nl-BE" sz="2800" dirty="0" smtClean="0"/>
          </a:p>
          <a:p>
            <a:endParaRPr lang="nl-BE" sz="2800" dirty="0"/>
          </a:p>
          <a:p>
            <a:r>
              <a:rPr lang="nl-BE" sz="2800" dirty="0" smtClean="0"/>
              <a:t>Altijd toegang tot basis hardware</a:t>
            </a:r>
            <a:endParaRPr lang="nl-BE" sz="2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58" y="404664"/>
            <a:ext cx="2220247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3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Nadelen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z="2800" dirty="0" smtClean="0"/>
              <a:t>Niet volledig cross platform</a:t>
            </a:r>
          </a:p>
          <a:p>
            <a:endParaRPr lang="nl-BE" sz="2800" dirty="0"/>
          </a:p>
          <a:p>
            <a:r>
              <a:rPr lang="nl-BE" sz="2800" dirty="0" smtClean="0"/>
              <a:t>Geavanceerde hardware toegang niet altijd mogelijk</a:t>
            </a:r>
          </a:p>
          <a:p>
            <a:endParaRPr lang="nl-BE" sz="2800" dirty="0"/>
          </a:p>
          <a:p>
            <a:r>
              <a:rPr lang="nl-BE" sz="2800" dirty="0" smtClean="0"/>
              <a:t>Performantieproblemen bij grotere/grafische apps</a:t>
            </a:r>
          </a:p>
          <a:p>
            <a:endParaRPr lang="nl-BE" sz="2800" dirty="0"/>
          </a:p>
          <a:p>
            <a:r>
              <a:rPr lang="nl-BE" sz="2800" dirty="0" smtClean="0"/>
              <a:t>Slechte </a:t>
            </a:r>
            <a:r>
              <a:rPr lang="nl-BE" sz="2800" dirty="0" err="1" smtClean="0"/>
              <a:t>debugging</a:t>
            </a:r>
            <a:r>
              <a:rPr lang="nl-BE" sz="2800" dirty="0" smtClean="0"/>
              <a:t> mogelijkheden</a:t>
            </a:r>
          </a:p>
          <a:p>
            <a:endParaRPr lang="nl-BE" sz="2800" dirty="0"/>
          </a:p>
          <a:p>
            <a:r>
              <a:rPr lang="nl-BE" sz="2800" dirty="0" smtClean="0"/>
              <a:t>Geen standaard architectuur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856" y="404664"/>
            <a:ext cx="223224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074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320</Words>
  <Application>Microsoft Office PowerPoint</Application>
  <PresentationFormat>Diavoorstelling (4:3)</PresentationFormat>
  <Paragraphs>136</Paragraphs>
  <Slides>22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3" baseType="lpstr">
      <vt:lpstr>Kantoorthema</vt:lpstr>
      <vt:lpstr>VERGELIJKENDE STUDIE</vt:lpstr>
      <vt:lpstr>Inleiding</vt:lpstr>
      <vt:lpstr>Phonegap</vt:lpstr>
      <vt:lpstr>Korte omschrijving</vt:lpstr>
      <vt:lpstr>Korte omschrijving</vt:lpstr>
      <vt:lpstr>Korte omschrijving</vt:lpstr>
      <vt:lpstr>Korte omschrijving</vt:lpstr>
      <vt:lpstr>Voordelen</vt:lpstr>
      <vt:lpstr>Nadelen</vt:lpstr>
      <vt:lpstr>PowerPoint-presentatie</vt:lpstr>
      <vt:lpstr>Xamarin</vt:lpstr>
      <vt:lpstr>Korte omschrijving</vt:lpstr>
      <vt:lpstr>Korte omschrijving</vt:lpstr>
      <vt:lpstr>Korte omschrijving</vt:lpstr>
      <vt:lpstr>Korte omschrijving</vt:lpstr>
      <vt:lpstr>Korte omschrijving</vt:lpstr>
      <vt:lpstr>Korte omschrijving</vt:lpstr>
      <vt:lpstr>Voordelen</vt:lpstr>
      <vt:lpstr>Voordelen</vt:lpstr>
      <vt:lpstr>Nadelen</vt:lpstr>
      <vt:lpstr>Conclusie</vt:lpstr>
      <vt:lpstr>Conclusie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Vergelijkende Studie</dc:title>
  <dc:creator>Seppe Goossens</dc:creator>
  <cp:lastModifiedBy>Seppe Goossens</cp:lastModifiedBy>
  <cp:revision>19</cp:revision>
  <dcterms:created xsi:type="dcterms:W3CDTF">2016-11-09T12:23:22Z</dcterms:created>
  <dcterms:modified xsi:type="dcterms:W3CDTF">2016-11-13T16:58:45Z</dcterms:modified>
</cp:coreProperties>
</file>