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F09B9E-9657-4BD3-81E3-8C2B622BEAEA}">
  <a:tblStyle styleId="{F2F09B9E-9657-4BD3-81E3-8C2B622BE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9cad26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89cad26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9cad261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9cad261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9cad261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9cad261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9cad261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89cad261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9cad261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9cad261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this slide, open PyCharm and Jupyter notebook to show the different codes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9cad261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9cad261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9cad261e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9cad261e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Ik hoop van ni, anders miyek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5" name="Google Shape;65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01" name="Google Shape;201;p14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Solving a Sudoku in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way    v    dumb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Sudoku?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4656600" y="813075"/>
            <a:ext cx="3898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number-placement puzzle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every row, column, 3x3 box must contain numbers 1-9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only 1 possible solution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7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19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31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7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19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31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7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9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31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16"/>
          <p:cNvGraphicFramePr/>
          <p:nvPr/>
        </p:nvGraphicFramePr>
        <p:xfrm>
          <a:off x="729438" y="8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{F2F09B9E-9657-4BD3-81E3-8C2B622BEAEA}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Sudoku?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4656600" y="813075"/>
            <a:ext cx="38988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number-placement puzzle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every row, column, 3x3 box must contain numbers 1-9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only 1 possible solution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7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9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129450" y="8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7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19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3129450" y="20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7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19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3129450" y="3213075"/>
            <a:ext cx="1200000" cy="12000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17"/>
          <p:cNvGraphicFramePr/>
          <p:nvPr/>
        </p:nvGraphicFramePr>
        <p:xfrm>
          <a:off x="729438" y="8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{F2F09B9E-9657-4BD3-81E3-8C2B622BEAEA}</a:tableStyleId>
              </a:tblPr>
              <a:tblGrid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  <a:gridCol w="400000"/>
              </a:tblGrid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17"/>
          <p:cNvSpPr txBox="1"/>
          <p:nvPr/>
        </p:nvSpPr>
        <p:spPr>
          <a:xfrm>
            <a:off x="4656600" y="3614475"/>
            <a:ext cx="1456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1 2 4 5 6 7 8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6113100" y="3614475"/>
            <a:ext cx="1456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→ 3, 9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3133825" y="3619350"/>
            <a:ext cx="3900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999999"/>
                </a:solidFill>
              </a:rPr>
              <a:t>3,9</a:t>
            </a:r>
            <a:endParaRPr i="1" sz="15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smart way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311700" y="1266325"/>
            <a:ext cx="8520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mimics a human solver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311700" y="2086425"/>
            <a:ext cx="8520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remember the possible numbers, only write down when certain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311700" y="2906525"/>
            <a:ext cx="8520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advanced math and algorithms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dumb way</a:t>
            </a:r>
            <a:endParaRPr/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311700" y="1266325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311700" y="1946400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fills in the first possible number and goes on</a:t>
            </a:r>
            <a:endParaRPr/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311700" y="2571750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fails → return to the previous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311700" y="3245050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Backtracking</a:t>
            </a:r>
            <a:endParaRPr/>
          </a:p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3565675" y="1266325"/>
            <a:ext cx="526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tries going forward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when it breaks, return to last place where there multiple possibilities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try something else, and go on with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repeat, repeat, repeat, ...</a:t>
            </a: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66313"/>
            <a:ext cx="28289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/>
          <p:nvPr/>
        </p:nvSpPr>
        <p:spPr>
          <a:xfrm>
            <a:off x="329225" y="4174425"/>
            <a:ext cx="2829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By Simpsons contributor - Program written in Java, letter images made in Photoshop, CC BY-SA 3.0, https://commons.wikimedia.org/w/index.php?curid=29034832</a:t>
            </a:r>
            <a:endParaRPr sz="5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286350" y="17007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74" name="Google Shape;274;p21"/>
          <p:cNvSpPr txBox="1"/>
          <p:nvPr>
            <p:ph idx="4294967295" type="body"/>
          </p:nvPr>
        </p:nvSpPr>
        <p:spPr>
          <a:xfrm>
            <a:off x="311700" y="1206975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intelligent approach = quicker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... d</a:t>
            </a:r>
            <a:r>
              <a:rPr lang="en-GB"/>
              <a:t>umb program is waaay easier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“</a:t>
            </a:r>
            <a:r>
              <a:rPr b="1" i="1" lang="en-GB">
                <a:solidFill>
                  <a:srgbClr val="FFFFFF"/>
                </a:solidFill>
              </a:rPr>
              <a:t>I choose a lazy person to do a hard job. Because a lazy person will find an easy way to do it.</a:t>
            </a:r>
            <a:r>
              <a:rPr b="1" lang="en-GB">
                <a:solidFill>
                  <a:srgbClr val="FFFFFF"/>
                </a:solidFill>
              </a:rPr>
              <a:t>” 	― Bill Gates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ctrTitle"/>
          </p:nvPr>
        </p:nvSpPr>
        <p:spPr>
          <a:xfrm>
            <a:off x="2161950" y="1493775"/>
            <a:ext cx="4820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>
                <a:solidFill>
                  <a:srgbClr val="F3F3F3"/>
                </a:solidFill>
              </a:rPr>
              <a:t>Thank you</a:t>
            </a:r>
            <a:endParaRPr sz="7500">
              <a:solidFill>
                <a:srgbClr val="F3F3F3"/>
              </a:solidFill>
            </a:endParaRPr>
          </a:p>
        </p:txBody>
      </p:sp>
      <p:sp>
        <p:nvSpPr>
          <p:cNvPr id="280" name="Google Shape;280;p22"/>
          <p:cNvSpPr txBox="1"/>
          <p:nvPr>
            <p:ph idx="1" type="subTitle"/>
          </p:nvPr>
        </p:nvSpPr>
        <p:spPr>
          <a:xfrm>
            <a:off x="2028650" y="2740550"/>
            <a:ext cx="5160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</a:rPr>
              <a:t>any questions?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