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sldIdLst>
    <p:sldId id="278" r:id="rId5"/>
    <p:sldId id="279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66" d="100"/>
          <a:sy n="66" d="100"/>
        </p:scale>
        <p:origin x="1578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8206" y="1984399"/>
            <a:ext cx="3485073" cy="1816654"/>
          </a:xfrm>
        </p:spPr>
        <p:txBody>
          <a:bodyPr>
            <a:normAutofit/>
          </a:bodyPr>
          <a:lstStyle/>
          <a:p>
            <a:pPr algn="l"/>
            <a:r>
              <a:rPr lang="en-GB" sz="4000" dirty="0"/>
              <a:t>Rock, Paper, Scissors, Lizard, Spock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8206" y="391639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With python and deep learning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 err="1"/>
              <a:t>Spelregels</a:t>
            </a:r>
            <a:endParaRPr lang="en-US" sz="4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Iets</a:t>
            </a:r>
            <a:r>
              <a:rPr lang="en-US" sz="2400" dirty="0"/>
              <a:t> </a:t>
            </a:r>
            <a:r>
              <a:rPr lang="en-US" sz="2400" dirty="0" err="1"/>
              <a:t>uitgebreider</a:t>
            </a:r>
            <a:endParaRPr lang="en-US" sz="2400" dirty="0"/>
          </a:p>
          <a:p>
            <a:r>
              <a:rPr lang="en-US" sz="2400" dirty="0"/>
              <a:t>Demo</a:t>
            </a:r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F1E08D2B-A5E7-7FC6-CDFA-FFD1CAC813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1"/>
            <a:ext cx="6257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42B9-A2F4-E66F-0820-B12F47BC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41076"/>
            <a:ext cx="10353762" cy="1257300"/>
          </a:xfrm>
        </p:spPr>
        <p:txBody>
          <a:bodyPr/>
          <a:lstStyle/>
          <a:p>
            <a:r>
              <a:rPr lang="en-GB" dirty="0"/>
              <a:t>Hand Recognition</a:t>
            </a:r>
            <a:endParaRPr lang="en-BE" dirty="0"/>
          </a:p>
        </p:txBody>
      </p:sp>
      <p:pic>
        <p:nvPicPr>
          <p:cNvPr id="11" name="Content Placeholder 10" descr="A picture containing text, screenshot, person&#10;&#10;Description automatically generated">
            <a:extLst>
              <a:ext uri="{FF2B5EF4-FFF2-40B4-BE49-F238E27FC236}">
                <a16:creationId xmlns:a16="http://schemas.microsoft.com/office/drawing/2014/main" id="{8D2840F5-FCD1-4562-C33E-4E212E409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5674" y="2536286"/>
            <a:ext cx="4194319" cy="2155414"/>
          </a:xfrm>
        </p:spPr>
      </p:pic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873442C6-0CA4-34BD-0CFB-B3B36216F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008" y="2547937"/>
            <a:ext cx="4194319" cy="214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91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{151C39B5-CF71-4AA3-BED4-ECD4BDD3AD94}tf55705232_win32</Template>
  <TotalTime>8</TotalTime>
  <Words>21</Words>
  <Application>Microsoft Office PowerPoint</Application>
  <PresentationFormat>Widescreen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Goudy Old Style</vt:lpstr>
      <vt:lpstr>Wingdings 2</vt:lpstr>
      <vt:lpstr>SlateVTI</vt:lpstr>
      <vt:lpstr>Rock, Paper, Scissors, Lizard, Spock</vt:lpstr>
      <vt:lpstr>Spelregels</vt:lpstr>
      <vt:lpstr>Hand Recognition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Rock, Paper, Scissors, Lizard, Spock</dc:title>
  <dc:creator>Willems Seppe</dc:creator>
  <cp:lastModifiedBy>Willems Seppe</cp:lastModifiedBy>
  <cp:revision>1</cp:revision>
  <dcterms:created xsi:type="dcterms:W3CDTF">2022-09-29T13:41:07Z</dcterms:created>
  <dcterms:modified xsi:type="dcterms:W3CDTF">2022-09-29T13:49:28Z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