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37"/>
  </p:normalViewPr>
  <p:slideViewPr>
    <p:cSldViewPr snapToGrid="0">
      <p:cViewPr varScale="1">
        <p:scale>
          <a:sx n="144" d="100"/>
          <a:sy n="144" d="100"/>
        </p:scale>
        <p:origin x="49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f95ad924a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f95ad924a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f95ad92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f95ad924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f95ad92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f95ad92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f95ad924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f95ad924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95ad924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f95ad924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95ad924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f95ad924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f95ad924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f95ad924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95ad924a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f95ad924a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4823b03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4823b03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f4823b0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f4823b0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f4823b03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f4823b03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4823b03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4823b03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f4823b03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f4823b03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f4823b03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f4823b03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f4823b03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f4823b03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f95ad92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f95ad92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House Market in King County, USA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Training ML-Models to predict the price of a house</a:t>
            </a:r>
            <a:endParaRPr>
              <a:solidFill>
                <a:srgbClr val="000000"/>
              </a:solidFill>
            </a:endParaRPr>
          </a:p>
          <a:p>
            <a:pPr marL="2743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000000"/>
                </a:solidFill>
              </a:rPr>
              <a:t>   Sebastian Brockschmidt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400" y="1672825"/>
            <a:ext cx="4019900" cy="22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Training the model: Linear Regression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Third try (Standardisation with StandardScaler):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672550"/>
            <a:ext cx="26860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the model: Decision tree regressor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483600"/>
            <a:ext cx="65913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the model: Random Forest Regressor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540750"/>
            <a:ext cx="64198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the model: XGBoost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571750"/>
            <a:ext cx="63436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Comparison of the models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175" y="1687460"/>
            <a:ext cx="7228850" cy="350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RandomForestRegressor is (so far) the preferable model to predict the house price, because it beats the other trained models in every metric.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But there are a lot of possible Improvements: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000000"/>
                </a:solidFill>
              </a:rPr>
              <a:t>Feature Selecting, Feature Extracting, Hyperparameter Tuning, Outliers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Thanks for your attention!</a:t>
            </a: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600" y="2171406"/>
            <a:ext cx="3943700" cy="24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Table of content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Data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Preparing the data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Feature Engineering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Feature Selecting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Training/Testing different models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lang="de">
                <a:solidFill>
                  <a:srgbClr val="000000"/>
                </a:solidFill>
              </a:rPr>
              <a:t>dataset</a:t>
            </a:r>
            <a:r>
              <a:rPr lang="de">
                <a:solidFill>
                  <a:srgbClr val="000000"/>
                </a:solidFill>
                <a:highlight>
                  <a:srgbClr val="FFFFFF"/>
                </a:highlight>
              </a:rPr>
              <a:t> comprises one-year data (from May 2014 to May 2015) of house sale prices across King County, including Seattle. It features 21 different columns, providing a comprehensive overview of the real estate market.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Preparing the data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000000"/>
                </a:solidFill>
              </a:rPr>
              <a:t>The dataset did not contain any NaNs, Null-Values, empty spaces or duplicates.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Engineering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All features are numericals, except the date.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2"/>
                </a:solidFill>
              </a:rPr>
              <a:t>Original format: 20141013T000000 (Object)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dk2"/>
                </a:solidFill>
              </a:rPr>
              <a:t>New format: 20141013 (Integer)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Selection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Every feature of the dataset seemed relevant for predicting the house price, except the ‘id’ column.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000000"/>
                </a:solidFill>
              </a:rPr>
              <a:t>The ‘id’ column was set as the index.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Selection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5029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sqft_above and sqt_living</a:t>
            </a:r>
            <a:endParaRPr>
              <a:solidFill>
                <a:srgbClr val="000000"/>
              </a:solidFill>
            </a:endParaRPr>
          </a:p>
          <a:p>
            <a:pPr marL="5029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are highly correlated (0.88).</a:t>
            </a:r>
            <a:endParaRPr>
              <a:solidFill>
                <a:srgbClr val="000000"/>
              </a:solidFill>
            </a:endParaRPr>
          </a:p>
          <a:p>
            <a:pPr marL="5029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5029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sqft_above was dropped,</a:t>
            </a:r>
            <a:endParaRPr>
              <a:solidFill>
                <a:srgbClr val="000000"/>
              </a:solidFill>
            </a:endParaRPr>
          </a:p>
          <a:p>
            <a:pPr marL="5029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since sqt_living has a</a:t>
            </a:r>
            <a:endParaRPr>
              <a:solidFill>
                <a:srgbClr val="000000"/>
              </a:solidFill>
            </a:endParaRPr>
          </a:p>
          <a:p>
            <a:pPr marL="5029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higher correlation with our</a:t>
            </a:r>
            <a:endParaRPr>
              <a:solidFill>
                <a:srgbClr val="000000"/>
              </a:solidFill>
            </a:endParaRPr>
          </a:p>
          <a:p>
            <a:pPr marL="5029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rgbClr val="000000"/>
                </a:solidFill>
              </a:rPr>
              <a:t>target.								</a:t>
            </a:r>
            <a:r>
              <a:rPr lang="de"/>
              <a:t>				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25" y="1670300"/>
            <a:ext cx="4839673" cy="339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Training the model: Linear Regression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First try: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Without any adjustments: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962400"/>
            <a:ext cx="4476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Training the model: Linear Regression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</a:rPr>
              <a:t>Second try (Normalisation with MinMaxScaler):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75" y="2687400"/>
            <a:ext cx="28384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Macintosh PowerPoint</Application>
  <PresentationFormat>Bildschirmpräsentation (16:9)</PresentationFormat>
  <Paragraphs>59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Roboto</vt:lpstr>
      <vt:lpstr>Material</vt:lpstr>
      <vt:lpstr>The House Market in King County, USA</vt:lpstr>
      <vt:lpstr>Table of content</vt:lpstr>
      <vt:lpstr>Data</vt:lpstr>
      <vt:lpstr>Preparing the data</vt:lpstr>
      <vt:lpstr>Feature Engineering</vt:lpstr>
      <vt:lpstr>Feature Selection</vt:lpstr>
      <vt:lpstr>Feature Selection</vt:lpstr>
      <vt:lpstr>Training the model: Linear Regression</vt:lpstr>
      <vt:lpstr>Training the model: Linear Regression</vt:lpstr>
      <vt:lpstr>Training the model: Linear Regression</vt:lpstr>
      <vt:lpstr>Training the model: Decision tree regressor</vt:lpstr>
      <vt:lpstr>Training the model: Random Forest Regressor</vt:lpstr>
      <vt:lpstr>Training the model: XGBoost</vt:lpstr>
      <vt:lpstr>Comparison of the models</vt:lpstr>
      <vt:lpstr>Conclusion</vt:lpstr>
      <vt:lpstr>Thanks for your attention!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House Market in King County, USA</dc:title>
  <cp:lastModifiedBy>Microsoft Office User</cp:lastModifiedBy>
  <cp:revision>1</cp:revision>
  <dcterms:modified xsi:type="dcterms:W3CDTF">2024-08-12T19:19:57Z</dcterms:modified>
</cp:coreProperties>
</file>