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81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2715C-D2F7-4798-B0E4-E6A2CD1E0F06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B9CCF-FFA2-46F4-AE87-49E1E13688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02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Um den Unterscheid klarzumachen, </a:t>
            </a:r>
            <a:r>
              <a:rPr lang="de-DE" dirty="0" err="1"/>
              <a:t>ersteinmal</a:t>
            </a:r>
            <a:r>
              <a:rPr lang="de-DE" dirty="0"/>
              <a:t>/noch einmal kurz erläutern, wie sich die Laufzeit eines Algorithmus „berechnet“</a:t>
            </a:r>
          </a:p>
          <a:p>
            <a:pPr marL="171450" indent="-171450">
              <a:buFontTx/>
              <a:buChar char="-"/>
            </a:pPr>
            <a:r>
              <a:rPr lang="de-DE" dirty="0"/>
              <a:t>-&gt; gängige Definition von polynomiell ist „kleiner O(</a:t>
            </a:r>
            <a:r>
              <a:rPr lang="de-DE" dirty="0" err="1"/>
              <a:t>n^k</a:t>
            </a:r>
            <a:r>
              <a:rPr lang="de-DE" dirty="0"/>
              <a:t>)“ für ein k &gt;= 1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Zeit hängt von irgendeinem n ab -&gt; diese beschreibt die Größe der Eingabe.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ist dies die Anzahl der Elemente im Array, beim TSP die Anzahl der Nodes im Grafen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Daher gibt es folgende </a:t>
            </a:r>
            <a:r>
              <a:rPr lang="de-DE" dirty="0" err="1"/>
              <a:t>Definiton</a:t>
            </a:r>
            <a:r>
              <a:rPr lang="de-DE" dirty="0"/>
              <a:t> für 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size of the input to a problem is the number of bits required to write out that input.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Sortieren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 array (32bit pro int): input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größe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32*n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TSP: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Kodierung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gefolgt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Kanten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 + m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daraus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folgt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allgemeine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polynomiellen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Algorithmus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9CCF-FFA2-46F4-AE87-49E1E13688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0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Zeitkomplexität dieses Algorithmus? Innen O(n) und n </a:t>
            </a:r>
            <a:r>
              <a:rPr lang="de-DE" dirty="0" err="1"/>
              <a:t>mod</a:t>
            </a:r>
            <a:r>
              <a:rPr lang="de-DE" dirty="0"/>
              <a:t> i, grober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O(n^4)</a:t>
            </a:r>
          </a:p>
          <a:p>
            <a:r>
              <a:rPr lang="de-DE" dirty="0"/>
              <a:t>Zahl n benötigt O(n-log(n)), damit hätte dieser Algorithmus ein Laufzeit von O(2^4x) -&gt; definitiv nicht polynomiell</a:t>
            </a:r>
          </a:p>
          <a:p>
            <a:r>
              <a:rPr lang="de-DE" dirty="0"/>
              <a:t>Hier liegt der Unterschied: Der Algorithmus sieht polynomiell aus, ist aber unter Betrachtung der formalen Definition nicht polynomiell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9CCF-FFA2-46F4-AE87-49E1E136888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7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Lassen wir den Algorithmus arbeiten, mit der ersten Eingabe und nehmen ein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von einer Laufzeit L an.</a:t>
            </a:r>
          </a:p>
          <a:p>
            <a:r>
              <a:rPr lang="de-DE" dirty="0"/>
              <a:t>Fügen wir nun ein Bit dazu: Nun benötigt der Algorithmus doppelt solange (2L), obwohl nur ein einziges Bit hinzugefügt wurde.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B9CCF-FFA2-46F4-AE87-49E1E136888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73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101AA-466A-4E15-8F89-39B08111C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Pseudopolynomielle</a:t>
            </a:r>
            <a:r>
              <a:rPr lang="de-DE" dirty="0"/>
              <a:t> Algorithmen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DFA362-FC98-4D18-B3FF-DED8AFB11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18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41314-ED6E-42F2-894A-59908E94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Polynomiell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Pseudopolynomiell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2AADEA-831F-475B-8E98-848D16BCD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dirty="0"/>
                  <a:t>Polynomiell: Zeitaufwand kleiner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z.B. </a:t>
                </a:r>
                <a:r>
                  <a:rPr lang="de-DE" dirty="0" err="1"/>
                  <a:t>Selection</a:t>
                </a:r>
                <a:r>
                  <a:rPr lang="de-DE" dirty="0"/>
                  <a:t> </a:t>
                </a:r>
                <a:r>
                  <a:rPr lang="de-DE" dirty="0" err="1"/>
                  <a:t>Sort</a:t>
                </a:r>
                <a:r>
                  <a:rPr lang="de-DE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Brute-Force TSP: O(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/>
                  <a:t>Allgemeine Definition für n:</a:t>
                </a:r>
              </a:p>
              <a:p>
                <a:pPr lvl="1"/>
                <a:r>
                  <a:rPr lang="en-US" dirty="0"/>
                  <a:t>The size of the input to a problem is the number of bits required to write out that input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An algorithm runs in polynomial time if its runtime is O(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k</a:t>
                </a:r>
                <a:r>
                  <a:rPr lang="en-US" dirty="0"/>
                  <a:t>) for some constant k, where x denotes the number of bits of input given to the algorithm.</a:t>
                </a: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2AADEA-831F-475B-8E98-848D16BCD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2" t="-2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0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0892C-439A-4F7C-9801-73E10DE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Polynomiell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Pseudopolynomiell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FD1C0-26CC-4AD8-B264-C44ED136D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function </a:t>
                </a:r>
                <a:r>
                  <a:rPr lang="en-US" dirty="0" err="1"/>
                  <a:t>isPrime</a:t>
                </a:r>
                <a:r>
                  <a:rPr lang="en-US" dirty="0"/>
                  <a:t>(n):</a:t>
                </a:r>
              </a:p>
              <a:p>
                <a:r>
                  <a:rPr lang="en-US" dirty="0"/>
                  <a:t>    for </a:t>
                </a:r>
                <a:r>
                  <a:rPr lang="en-US" dirty="0" err="1"/>
                  <a:t>i</a:t>
                </a:r>
                <a:r>
                  <a:rPr lang="en-US" dirty="0"/>
                  <a:t> from 2 to n - 1:</a:t>
                </a:r>
              </a:p>
              <a:p>
                <a:r>
                  <a:rPr lang="en-US" dirty="0"/>
                  <a:t>        if (n mod </a:t>
                </a:r>
                <a:r>
                  <a:rPr lang="en-US" dirty="0" err="1"/>
                  <a:t>i</a:t>
                </a:r>
                <a:r>
                  <a:rPr lang="en-US" dirty="0"/>
                  <a:t>) = 0, return false</a:t>
                </a:r>
              </a:p>
              <a:p>
                <a:r>
                  <a:rPr lang="en-US" dirty="0"/>
                  <a:t>    return true</a:t>
                </a:r>
              </a:p>
              <a:p>
                <a:r>
                  <a:rPr lang="en-US" dirty="0" err="1"/>
                  <a:t>Sieht</a:t>
                </a:r>
                <a:r>
                  <a:rPr lang="en-US" dirty="0"/>
                  <a:t> </a:t>
                </a:r>
                <a:r>
                  <a:rPr lang="en-US" dirty="0" err="1"/>
                  <a:t>nach</a:t>
                </a:r>
                <a:r>
                  <a:rPr lang="en-US" dirty="0"/>
                  <a:t> O(n^4) </a:t>
                </a:r>
                <a:r>
                  <a:rPr lang="en-US" dirty="0" err="1"/>
                  <a:t>aus</a:t>
                </a:r>
                <a:r>
                  <a:rPr lang="en-US" dirty="0"/>
                  <a:t>, </a:t>
                </a:r>
                <a:r>
                  <a:rPr lang="en-US" dirty="0" err="1"/>
                  <a:t>aber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Formale</a:t>
                </a:r>
                <a:r>
                  <a:rPr lang="en-US" dirty="0"/>
                  <a:t> Definition </a:t>
                </a:r>
                <a:r>
                  <a:rPr lang="en-US" dirty="0" err="1"/>
                  <a:t>spricht</a:t>
                </a:r>
                <a:r>
                  <a:rPr lang="en-US" dirty="0"/>
                  <a:t> von Bits </a:t>
                </a:r>
                <a:r>
                  <a:rPr lang="en-US" dirty="0" err="1"/>
                  <a:t>als</a:t>
                </a:r>
                <a:r>
                  <a:rPr lang="en-US" dirty="0"/>
                  <a:t> Input!</a:t>
                </a:r>
              </a:p>
              <a:p>
                <a:pPr lvl="1"/>
                <a:r>
                  <a:rPr lang="en-US" dirty="0" err="1"/>
                  <a:t>Tatsächliche</a:t>
                </a:r>
                <a:r>
                  <a:rPr lang="en-US" dirty="0"/>
                  <a:t> </a:t>
                </a:r>
                <a:r>
                  <a:rPr lang="en-US" dirty="0" err="1"/>
                  <a:t>Laufzeit</a:t>
                </a:r>
                <a:r>
                  <a:rPr lang="en-US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FD1C0-26CC-4AD8-B264-C44ED136D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31" t="-2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9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D0963-7FDC-461C-8F8B-8E19F3C0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Polynomiell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Pseudopolynomiell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5EBEC-2DDF-42D3-84A2-C8BD6AC1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10001010101011</a:t>
            </a:r>
          </a:p>
          <a:p>
            <a:r>
              <a:rPr lang="de-DE" dirty="0"/>
              <a:t>Ein Bit hinzufügen:</a:t>
            </a:r>
          </a:p>
          <a:p>
            <a:pPr lvl="1"/>
            <a:r>
              <a:rPr lang="de-DE" dirty="0"/>
              <a:t>100010101010111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n-US" dirty="0"/>
              <a:t>An algorithm runs in </a:t>
            </a:r>
            <a:r>
              <a:rPr lang="en-US" b="1" dirty="0" err="1"/>
              <a:t>pseudopolynomial</a:t>
            </a:r>
            <a:r>
              <a:rPr lang="en-US" b="1" dirty="0"/>
              <a:t> time</a:t>
            </a:r>
            <a:r>
              <a:rPr lang="en-US" dirty="0"/>
              <a:t> if the runtime is some polynomial </a:t>
            </a:r>
            <a:r>
              <a:rPr lang="en-US" i="1" dirty="0"/>
              <a:t>in the numeric value of the input</a:t>
            </a:r>
            <a:r>
              <a:rPr lang="en-US" dirty="0"/>
              <a:t>, rather than in the number of bits required to represent 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89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424</Words>
  <Application>Microsoft Office PowerPoint</Application>
  <PresentationFormat>Breitbild</PresentationFormat>
  <Paragraphs>41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Tw Cen MT</vt:lpstr>
      <vt:lpstr>Schaltkreis</vt:lpstr>
      <vt:lpstr>Pseudopolynomielle Algorithmen</vt:lpstr>
      <vt:lpstr>Polynomiell vs Pseudopolynomiell</vt:lpstr>
      <vt:lpstr>Polynomiell vs Pseudopolynomiell</vt:lpstr>
      <vt:lpstr>Polynomiell vs Pseudopolynomiell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Pseudopolynomielle Algorithmen</dc:title>
  <dc:creator>Sebastian Schwegler</dc:creator>
  <cp:lastModifiedBy>Sebastian Schwegler</cp:lastModifiedBy>
  <cp:revision>17</cp:revision>
  <dcterms:created xsi:type="dcterms:W3CDTF">2019-03-25T09:28:46Z</dcterms:created>
  <dcterms:modified xsi:type="dcterms:W3CDTF">2019-03-25T09:49:31Z</dcterms:modified>
</cp:coreProperties>
</file>