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5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33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58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28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96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67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023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811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268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1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22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9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971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47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77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84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15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3DCE-0F67-4319-ADAA-2460FF7496A2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BD41-2256-4617-A98F-9CC56D82EB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431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1A1B1-CF67-40CC-92C7-7839A3391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70500"/>
            <a:ext cx="9448800" cy="1825096"/>
          </a:xfrm>
        </p:spPr>
        <p:txBody>
          <a:bodyPr/>
          <a:lstStyle/>
          <a:p>
            <a:pPr algn="ctr"/>
            <a:r>
              <a:rPr lang="hu-HU" dirty="0"/>
              <a:t>Programozási nyelvek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1B08DB-A726-443D-98BB-7F64B8437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920143"/>
            <a:ext cx="9448800" cy="685800"/>
          </a:xfrm>
        </p:spPr>
        <p:txBody>
          <a:bodyPr/>
          <a:lstStyle/>
          <a:p>
            <a:pPr algn="ctr"/>
            <a:r>
              <a:rPr lang="hu-HU" dirty="0"/>
              <a:t>Készítette: Szép Szilárd, Horváth Olivér, Szabó Zétény</a:t>
            </a:r>
          </a:p>
        </p:txBody>
      </p:sp>
    </p:spTree>
    <p:extLst>
      <p:ext uri="{BB962C8B-B14F-4D97-AF65-F5344CB8AC3E}">
        <p14:creationId xmlns:p14="http://schemas.microsoft.com/office/powerpoint/2010/main" val="341933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DD432-B98D-4993-8F98-EA727FF5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92212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hu-HU" sz="3100" dirty="0"/>
              <a:t>Ez a bemutató, az azonos címmel ellátott </a:t>
            </a:r>
            <a:r>
              <a:rPr lang="hu-HU" sz="3100" dirty="0" err="1"/>
              <a:t>word</a:t>
            </a:r>
            <a:r>
              <a:rPr lang="hu-HU" sz="3100" dirty="0"/>
              <a:t> dokumentumunkat hívatott bemutatni</a:t>
            </a:r>
            <a:r>
              <a:rPr lang="hu-HU" dirty="0"/>
              <a:t>.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B5C0DB-C81D-4AF7-999F-1E6977D7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feladat során 3-mas csoportban dolgoztunk, melynek tagjai jómagam, Horváth Olivér és Szabó Zétény.</a:t>
            </a:r>
          </a:p>
          <a:p>
            <a:r>
              <a:rPr lang="hu-HU" dirty="0"/>
              <a:t>Mindenki nagyjából egyenlően vette ki a részét a munkából.</a:t>
            </a:r>
          </a:p>
          <a:p>
            <a:r>
              <a:rPr lang="hu-HU" dirty="0"/>
              <a:t>Először is mindhárman csináltunk 8-9 oldalt különböző programozási nyelvekből.</a:t>
            </a:r>
          </a:p>
          <a:p>
            <a:r>
              <a:rPr lang="hu-HU" dirty="0"/>
              <a:t>Szép Szilárd: Python, JavaScript, Ada, Modula-2, </a:t>
            </a:r>
            <a:r>
              <a:rPr lang="hu-HU" dirty="0" err="1"/>
              <a:t>Cobol</a:t>
            </a:r>
            <a:r>
              <a:rPr lang="hu-HU" dirty="0"/>
              <a:t>, PHP, </a:t>
            </a:r>
            <a:r>
              <a:rPr lang="hu-HU" dirty="0" err="1"/>
              <a:t>Ruby</a:t>
            </a:r>
            <a:r>
              <a:rPr lang="hu-HU" dirty="0"/>
              <a:t>, Swift</a:t>
            </a:r>
          </a:p>
          <a:p>
            <a:r>
              <a:rPr lang="hu-HU" dirty="0"/>
              <a:t>Szabó Zétény: C#, C++, Basic, Java, </a:t>
            </a:r>
            <a:r>
              <a:rPr lang="hu-HU" dirty="0" err="1"/>
              <a:t>Algol</a:t>
            </a:r>
            <a:r>
              <a:rPr lang="hu-HU" dirty="0"/>
              <a:t>, B, D, </a:t>
            </a:r>
            <a:r>
              <a:rPr lang="hu-HU" dirty="0" err="1"/>
              <a:t>Groovy</a:t>
            </a:r>
            <a:r>
              <a:rPr lang="hu-HU" dirty="0"/>
              <a:t>, F#, SQL, </a:t>
            </a:r>
            <a:r>
              <a:rPr lang="hu-HU" dirty="0" err="1"/>
              <a:t>Matlab</a:t>
            </a:r>
            <a:r>
              <a:rPr lang="hu-HU" dirty="0"/>
              <a:t>, </a:t>
            </a:r>
            <a:r>
              <a:rPr lang="hu-HU" dirty="0" err="1"/>
              <a:t>Clipper</a:t>
            </a:r>
            <a:endParaRPr lang="hu-HU" dirty="0"/>
          </a:p>
          <a:p>
            <a:r>
              <a:rPr lang="hu-HU" dirty="0"/>
              <a:t>Horváth Olivér: C, Pascal, </a:t>
            </a:r>
            <a:r>
              <a:rPr lang="hu-HU" dirty="0" err="1"/>
              <a:t>Scratch</a:t>
            </a:r>
            <a:r>
              <a:rPr lang="hu-HU" dirty="0"/>
              <a:t>, </a:t>
            </a:r>
            <a:r>
              <a:rPr lang="hu-HU" dirty="0" err="1"/>
              <a:t>Rust</a:t>
            </a:r>
            <a:r>
              <a:rPr lang="hu-HU" dirty="0"/>
              <a:t>, FoxPro,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Lisp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28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F530BB-F566-41C7-8C75-BCDC40AF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855FE8-57B1-4C41-956F-F897DAD0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 hármunk dokumentumát „egybegyúrtuk” és </a:t>
            </a:r>
            <a:r>
              <a:rPr lang="hu-HU"/>
              <a:t>egységesre formáztuk.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008291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132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Kondenzcsík</vt:lpstr>
      <vt:lpstr>Programozási nyelvek</vt:lpstr>
      <vt:lpstr>Ez a bemutató, az azonos címmel ellátott word dokumentumunkat hívatott bemutatni.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</dc:title>
  <dc:creator>Szép Szilárd</dc:creator>
  <cp:lastModifiedBy>Szép Szilárd</cp:lastModifiedBy>
  <cp:revision>6</cp:revision>
  <dcterms:created xsi:type="dcterms:W3CDTF">2021-10-01T08:52:07Z</dcterms:created>
  <dcterms:modified xsi:type="dcterms:W3CDTF">2021-10-11T06:19:36Z</dcterms:modified>
</cp:coreProperties>
</file>