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>
        <p:scale>
          <a:sx n="66" d="100"/>
          <a:sy n="66" d="100"/>
        </p:scale>
        <p:origin x="114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199A-22E5-4CDA-987F-BC4BFDACB7D3}" type="datetime1">
              <a:rPr lang="ru-RU" smtClean="0"/>
              <a:t>30.01.2021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B367-66E6-4B1C-B5FC-21800FA4D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8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9CC9-9451-4D80-B15B-454EA1C4C28F}" type="datetime1">
              <a:rPr lang="ru-RU" smtClean="0"/>
              <a:pPr/>
              <a:t>30.01.2021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CFFD-921F-4D5F-B365-B1C4C66E78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18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3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52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0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4122-98FB-4B92-9EEB-3F3144637AE9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49AE5-5FC9-4064-B73D-624153648DDF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A50A5-00A1-459C-9BE7-96F64207CBF7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C4E8-BAFF-4A6C-A38E-47D80B808FC8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B8447-5030-47A7-85C9-0914FFDF75FF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C2C6-56BE-4381-8184-4EA61EE41EC8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A0C37-A2EE-46B8-BBA4-74BD917318EC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F625A-F3D8-4470-83B6-4967B0AE3690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6AD23-54BA-4FBF-8E9D-4A019C3A90A6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4467F-50D8-4671-A5D0-2A27730D064B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422E9FA-D56F-41AD-BA6A-E6F1AC7007BD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9" name="Нижний колонтитул 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40D1684-298D-40C9-8A64-84C3C948C0F3}" type="datetime1">
              <a:rPr lang="ru-RU" noProof="0" smtClean="0"/>
              <a:t>30.01.2021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
              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sz="3000" dirty="0">
                <a:solidFill>
                  <a:schemeClr val="tx1"/>
                </a:solidFill>
              </a:rPr>
              <a:t>Space battle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>
                <a:solidFill>
                  <a:schemeClr val="tx1"/>
                </a:solidFill>
              </a:rPr>
              <a:t>Степанов Семён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Александрович</a:t>
            </a:r>
          </a:p>
        </p:txBody>
      </p:sp>
      <p:pic>
        <p:nvPicPr>
          <p:cNvPr id="5" name="Рисунок 4" descr="Финансовые показател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Для чего </a:t>
            </a:r>
            <a:r>
              <a:rPr lang="ru-RU" dirty="0" err="1">
                <a:solidFill>
                  <a:srgbClr val="FFFFFF"/>
                </a:solidFill>
              </a:rPr>
              <a:t>созданА</a:t>
            </a:r>
            <a:r>
              <a:rPr lang="ru-RU" dirty="0">
                <a:solidFill>
                  <a:srgbClr val="FFFFFF"/>
                </a:solidFill>
              </a:rPr>
              <a:t> ИГРА?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C0DE00-F92E-4CE3-8763-AD2FFBCB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EA82CE-EB0D-4D0F-88F3-98E9D581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5" y="1609328"/>
            <a:ext cx="3611703" cy="36393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8F40F1-F206-4D31-BEF0-9870ED515B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85" t="263" r="11127" b="3947"/>
          <a:stretch/>
        </p:blipFill>
        <p:spPr>
          <a:xfrm>
            <a:off x="435338" y="1117973"/>
            <a:ext cx="6667029" cy="4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>
                <a:solidFill>
                  <a:srgbClr val="FFFFFF"/>
                </a:solidFill>
              </a:rPr>
              <a:t>Архитектура по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4DB52A-43B8-4619-85BC-3F3C8765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B3C950-E3E9-436B-BAE1-093BAD0E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92" y="3979278"/>
            <a:ext cx="4862816" cy="26860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B79FBE-3174-486D-982C-552E91B26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41" y="264014"/>
            <a:ext cx="2197162" cy="36438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1337F5-4B49-4D21-AB20-0EBD2192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991" y="256883"/>
            <a:ext cx="3245733" cy="36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3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pic>
        <p:nvPicPr>
          <p:cNvPr id="4" name="Рисунок 3" descr="Рука с ручкой, указывающей на финансовые показатели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rtl="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«Посылка» для финансовой компании</Template>
  <TotalTime>95</TotalTime>
  <Words>17</Words>
  <Application>Microsoft Office PowerPoint</Application>
  <PresentationFormat>Широкоэкранный</PresentationFormat>
  <Paragraphs>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Gill Sans MT</vt:lpstr>
      <vt:lpstr>Посылка</vt:lpstr>
      <vt:lpstr>Space battle</vt:lpstr>
      <vt:lpstr>Для чего созданА ИГРА?</vt:lpstr>
      <vt:lpstr>Архитектура по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notes</dc:title>
  <dc:creator>s3pt1l3 developer</dc:creator>
  <cp:lastModifiedBy>s3pt1l3 developer</cp:lastModifiedBy>
  <cp:revision>8</cp:revision>
  <dcterms:created xsi:type="dcterms:W3CDTF">2020-11-21T13:01:42Z</dcterms:created>
  <dcterms:modified xsi:type="dcterms:W3CDTF">2021-01-30T12:36:32Z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