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0CCB88-6DA1-48C8-9735-17C0809455D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C8186-84FC-4F6E-AD54-ECA6711ACDF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99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CCB88-6DA1-48C8-9735-17C0809455D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C8186-84FC-4F6E-AD54-ECA6711ACDFC}" type="slidenum">
              <a:rPr lang="en-IN" smtClean="0"/>
              <a:t>‹#›</a:t>
            </a:fld>
            <a:endParaRPr lang="en-IN"/>
          </a:p>
        </p:txBody>
      </p:sp>
    </p:spTree>
    <p:extLst>
      <p:ext uri="{BB962C8B-B14F-4D97-AF65-F5344CB8AC3E}">
        <p14:creationId xmlns:p14="http://schemas.microsoft.com/office/powerpoint/2010/main" val="28824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CCB88-6DA1-48C8-9735-17C0809455D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C8186-84FC-4F6E-AD54-ECA6711ACDFC}" type="slidenum">
              <a:rPr lang="en-IN" smtClean="0"/>
              <a:t>‹#›</a:t>
            </a:fld>
            <a:endParaRPr lang="en-IN"/>
          </a:p>
        </p:txBody>
      </p:sp>
    </p:spTree>
    <p:extLst>
      <p:ext uri="{BB962C8B-B14F-4D97-AF65-F5344CB8AC3E}">
        <p14:creationId xmlns:p14="http://schemas.microsoft.com/office/powerpoint/2010/main" val="196080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CCB88-6DA1-48C8-9735-17C0809455D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C8186-84FC-4F6E-AD54-ECA6711ACDFC}" type="slidenum">
              <a:rPr lang="en-IN" smtClean="0"/>
              <a:t>‹#›</a:t>
            </a:fld>
            <a:endParaRPr lang="en-IN"/>
          </a:p>
        </p:txBody>
      </p:sp>
    </p:spTree>
    <p:extLst>
      <p:ext uri="{BB962C8B-B14F-4D97-AF65-F5344CB8AC3E}">
        <p14:creationId xmlns:p14="http://schemas.microsoft.com/office/powerpoint/2010/main" val="21029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0CCB88-6DA1-48C8-9735-17C0809455D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C8186-84FC-4F6E-AD54-ECA6711ACDF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216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0CCB88-6DA1-48C8-9735-17C0809455D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C8186-84FC-4F6E-AD54-ECA6711ACDFC}" type="slidenum">
              <a:rPr lang="en-IN" smtClean="0"/>
              <a:t>‹#›</a:t>
            </a:fld>
            <a:endParaRPr lang="en-IN"/>
          </a:p>
        </p:txBody>
      </p:sp>
    </p:spTree>
    <p:extLst>
      <p:ext uri="{BB962C8B-B14F-4D97-AF65-F5344CB8AC3E}">
        <p14:creationId xmlns:p14="http://schemas.microsoft.com/office/powerpoint/2010/main" val="403922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0CCB88-6DA1-48C8-9735-17C0809455D1}"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2C8186-84FC-4F6E-AD54-ECA6711ACDFC}" type="slidenum">
              <a:rPr lang="en-IN" smtClean="0"/>
              <a:t>‹#›</a:t>
            </a:fld>
            <a:endParaRPr lang="en-IN"/>
          </a:p>
        </p:txBody>
      </p:sp>
    </p:spTree>
    <p:extLst>
      <p:ext uri="{BB962C8B-B14F-4D97-AF65-F5344CB8AC3E}">
        <p14:creationId xmlns:p14="http://schemas.microsoft.com/office/powerpoint/2010/main" val="208296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0CCB88-6DA1-48C8-9735-17C0809455D1}"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2C8186-84FC-4F6E-AD54-ECA6711ACDFC}" type="slidenum">
              <a:rPr lang="en-IN" smtClean="0"/>
              <a:t>‹#›</a:t>
            </a:fld>
            <a:endParaRPr lang="en-IN"/>
          </a:p>
        </p:txBody>
      </p:sp>
    </p:spTree>
    <p:extLst>
      <p:ext uri="{BB962C8B-B14F-4D97-AF65-F5344CB8AC3E}">
        <p14:creationId xmlns:p14="http://schemas.microsoft.com/office/powerpoint/2010/main" val="338612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B0CCB88-6DA1-48C8-9735-17C0809455D1}" type="datetimeFigureOut">
              <a:rPr lang="en-IN" smtClean="0"/>
              <a:t>05-04-2024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12C8186-84FC-4F6E-AD54-ECA6711ACDFC}" type="slidenum">
              <a:rPr lang="en-IN" smtClean="0"/>
              <a:t>‹#›</a:t>
            </a:fld>
            <a:endParaRPr lang="en-IN"/>
          </a:p>
        </p:txBody>
      </p:sp>
    </p:spTree>
    <p:extLst>
      <p:ext uri="{BB962C8B-B14F-4D97-AF65-F5344CB8AC3E}">
        <p14:creationId xmlns:p14="http://schemas.microsoft.com/office/powerpoint/2010/main" val="276386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0CCB88-6DA1-48C8-9735-17C0809455D1}" type="datetimeFigureOut">
              <a:rPr lang="en-IN" smtClean="0"/>
              <a:t>05-04-2024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12C8186-84FC-4F6E-AD54-ECA6711ACDFC}" type="slidenum">
              <a:rPr lang="en-IN" smtClean="0"/>
              <a:t>‹#›</a:t>
            </a:fld>
            <a:endParaRPr lang="en-IN"/>
          </a:p>
        </p:txBody>
      </p:sp>
    </p:spTree>
    <p:extLst>
      <p:ext uri="{BB962C8B-B14F-4D97-AF65-F5344CB8AC3E}">
        <p14:creationId xmlns:p14="http://schemas.microsoft.com/office/powerpoint/2010/main" val="171886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0CCB88-6DA1-48C8-9735-17C0809455D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C8186-84FC-4F6E-AD54-ECA6711ACDFC}" type="slidenum">
              <a:rPr lang="en-IN" smtClean="0"/>
              <a:t>‹#›</a:t>
            </a:fld>
            <a:endParaRPr lang="en-IN"/>
          </a:p>
        </p:txBody>
      </p:sp>
    </p:spTree>
    <p:extLst>
      <p:ext uri="{BB962C8B-B14F-4D97-AF65-F5344CB8AC3E}">
        <p14:creationId xmlns:p14="http://schemas.microsoft.com/office/powerpoint/2010/main" val="20034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B0CCB88-6DA1-48C8-9735-17C0809455D1}" type="datetimeFigureOut">
              <a:rPr lang="en-IN" smtClean="0"/>
              <a:t>05-04-2024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12C8186-84FC-4F6E-AD54-ECA6711ACDF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81787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C933-A282-60DA-7434-39D8D8CE5B9F}"/>
              </a:ext>
            </a:extLst>
          </p:cNvPr>
          <p:cNvSpPr>
            <a:spLocks noGrp="1"/>
          </p:cNvSpPr>
          <p:nvPr>
            <p:ph type="ctrTitle"/>
          </p:nvPr>
        </p:nvSpPr>
        <p:spPr/>
        <p:txBody>
          <a:bodyPr/>
          <a:lstStyle/>
          <a:p>
            <a:r>
              <a:rPr lang="en-IN" dirty="0"/>
              <a:t>Retail Sales Dashboard</a:t>
            </a:r>
            <a:br>
              <a:rPr lang="en-IN" dirty="0"/>
            </a:br>
            <a:r>
              <a:rPr lang="en-IN" dirty="0"/>
              <a:t>in Excel</a:t>
            </a:r>
          </a:p>
        </p:txBody>
      </p:sp>
      <p:sp>
        <p:nvSpPr>
          <p:cNvPr id="3" name="Subtitle 2">
            <a:extLst>
              <a:ext uri="{FF2B5EF4-FFF2-40B4-BE49-F238E27FC236}">
                <a16:creationId xmlns:a16="http://schemas.microsoft.com/office/drawing/2014/main" id="{6E450DDA-7356-746F-0285-C3A4F4455061}"/>
              </a:ext>
            </a:extLst>
          </p:cNvPr>
          <p:cNvSpPr>
            <a:spLocks noGrp="1"/>
          </p:cNvSpPr>
          <p:nvPr>
            <p:ph type="subTitle" idx="1"/>
          </p:nvPr>
        </p:nvSpPr>
        <p:spPr/>
        <p:txBody>
          <a:bodyPr/>
          <a:lstStyle/>
          <a:p>
            <a:r>
              <a:rPr lang="en-IN" dirty="0"/>
              <a:t>Demo Data</a:t>
            </a:r>
          </a:p>
        </p:txBody>
      </p:sp>
    </p:spTree>
    <p:extLst>
      <p:ext uri="{BB962C8B-B14F-4D97-AF65-F5344CB8AC3E}">
        <p14:creationId xmlns:p14="http://schemas.microsoft.com/office/powerpoint/2010/main" val="90152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E716-2645-05B0-2A7D-66796F89564E}"/>
              </a:ext>
            </a:extLst>
          </p:cNvPr>
          <p:cNvSpPr>
            <a:spLocks noGrp="1"/>
          </p:cNvSpPr>
          <p:nvPr>
            <p:ph type="title"/>
          </p:nvPr>
        </p:nvSpPr>
        <p:spPr>
          <a:xfrm>
            <a:off x="3309257" y="463096"/>
            <a:ext cx="5421086" cy="1325563"/>
          </a:xfrm>
        </p:spPr>
        <p:txBody>
          <a:bodyPr/>
          <a:lstStyle/>
          <a:p>
            <a:r>
              <a:rPr lang="en-IN" dirty="0"/>
              <a:t>Problem Statement </a:t>
            </a:r>
          </a:p>
        </p:txBody>
      </p:sp>
      <p:sp>
        <p:nvSpPr>
          <p:cNvPr id="3" name="Content Placeholder 2">
            <a:extLst>
              <a:ext uri="{FF2B5EF4-FFF2-40B4-BE49-F238E27FC236}">
                <a16:creationId xmlns:a16="http://schemas.microsoft.com/office/drawing/2014/main" id="{188980A8-6772-3B87-04F4-8987623409A2}"/>
              </a:ext>
            </a:extLst>
          </p:cNvPr>
          <p:cNvSpPr>
            <a:spLocks noGrp="1"/>
          </p:cNvSpPr>
          <p:nvPr>
            <p:ph idx="1"/>
          </p:nvPr>
        </p:nvSpPr>
        <p:spPr>
          <a:xfrm>
            <a:off x="876300" y="2772682"/>
            <a:ext cx="10439400" cy="3181804"/>
          </a:xfrm>
        </p:spPr>
        <p:txBody>
          <a:bodyPr/>
          <a:lstStyle/>
          <a:p>
            <a:pPr marL="0" indent="0">
              <a:buNone/>
            </a:pPr>
            <a:r>
              <a:rPr lang="en-IN" dirty="0"/>
              <a:t>This Retail store wants to create an annual report for the year 2022,</a:t>
            </a:r>
          </a:p>
          <a:p>
            <a:pPr marL="0" indent="0">
              <a:buNone/>
            </a:pPr>
            <a:r>
              <a:rPr lang="en-IN" dirty="0"/>
              <a:t>So that they can understand the buying pattern of their customers and grow more sales in upcoming year.</a:t>
            </a:r>
          </a:p>
        </p:txBody>
      </p:sp>
    </p:spTree>
    <p:extLst>
      <p:ext uri="{BB962C8B-B14F-4D97-AF65-F5344CB8AC3E}">
        <p14:creationId xmlns:p14="http://schemas.microsoft.com/office/powerpoint/2010/main" val="191793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941C7-235F-5F42-B2A2-82205E6F0BDE}"/>
              </a:ext>
            </a:extLst>
          </p:cNvPr>
          <p:cNvSpPr>
            <a:spLocks noGrp="1"/>
          </p:cNvSpPr>
          <p:nvPr>
            <p:ph type="title"/>
          </p:nvPr>
        </p:nvSpPr>
        <p:spPr>
          <a:xfrm>
            <a:off x="3907971" y="512875"/>
            <a:ext cx="4376057" cy="1325563"/>
          </a:xfrm>
        </p:spPr>
        <p:txBody>
          <a:bodyPr/>
          <a:lstStyle/>
          <a:p>
            <a:r>
              <a:rPr lang="en-IN" dirty="0"/>
              <a:t>Key Questions </a:t>
            </a:r>
          </a:p>
        </p:txBody>
      </p:sp>
      <p:sp>
        <p:nvSpPr>
          <p:cNvPr id="3" name="Content Placeholder 2">
            <a:extLst>
              <a:ext uri="{FF2B5EF4-FFF2-40B4-BE49-F238E27FC236}">
                <a16:creationId xmlns:a16="http://schemas.microsoft.com/office/drawing/2014/main" id="{07460DE8-1D74-0E64-E1DB-EFBFFEFC8F6B}"/>
              </a:ext>
            </a:extLst>
          </p:cNvPr>
          <p:cNvSpPr>
            <a:spLocks noGrp="1"/>
          </p:cNvSpPr>
          <p:nvPr>
            <p:ph idx="1"/>
          </p:nvPr>
        </p:nvSpPr>
        <p:spPr>
          <a:xfrm>
            <a:off x="1959427" y="2155372"/>
            <a:ext cx="8044544" cy="3526971"/>
          </a:xfrm>
        </p:spPr>
        <p:txBody>
          <a:bodyPr/>
          <a:lstStyle/>
          <a:p>
            <a:r>
              <a:rPr lang="en-IN" dirty="0"/>
              <a:t>Compare sales and orders using single chart.</a:t>
            </a:r>
          </a:p>
          <a:p>
            <a:r>
              <a:rPr lang="en-IN" dirty="0"/>
              <a:t>Which Month got the highest sales and orders?</a:t>
            </a:r>
          </a:p>
          <a:p>
            <a:r>
              <a:rPr lang="en-IN" dirty="0"/>
              <a:t>Who purchased more Men or Women in 2022?</a:t>
            </a:r>
          </a:p>
          <a:p>
            <a:r>
              <a:rPr lang="en-IN" dirty="0"/>
              <a:t>What are the different order status in 2022?</a:t>
            </a:r>
          </a:p>
          <a:p>
            <a:r>
              <a:rPr lang="en-IN" dirty="0"/>
              <a:t>Which channel contributed more in 2022?</a:t>
            </a:r>
          </a:p>
          <a:p>
            <a:r>
              <a:rPr lang="en-IN" dirty="0"/>
              <a:t>What was highest selling category in 2022?</a:t>
            </a:r>
          </a:p>
        </p:txBody>
      </p:sp>
    </p:spTree>
    <p:extLst>
      <p:ext uri="{BB962C8B-B14F-4D97-AF65-F5344CB8AC3E}">
        <p14:creationId xmlns:p14="http://schemas.microsoft.com/office/powerpoint/2010/main" val="358884877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FF3E-455B-E3BA-DDCE-71129698C3C1}"/>
              </a:ext>
            </a:extLst>
          </p:cNvPr>
          <p:cNvSpPr>
            <a:spLocks noGrp="1"/>
          </p:cNvSpPr>
          <p:nvPr>
            <p:ph type="title"/>
          </p:nvPr>
        </p:nvSpPr>
        <p:spPr>
          <a:xfrm>
            <a:off x="4308566" y="253947"/>
            <a:ext cx="4182291" cy="1041454"/>
          </a:xfrm>
        </p:spPr>
        <p:txBody>
          <a:bodyPr/>
          <a:lstStyle/>
          <a:p>
            <a:r>
              <a:rPr lang="en-IN" dirty="0"/>
              <a:t>Dashboard</a:t>
            </a:r>
          </a:p>
        </p:txBody>
      </p:sp>
      <p:pic>
        <p:nvPicPr>
          <p:cNvPr id="7" name="Picture 6" descr="A screenshot of a computer">
            <a:extLst>
              <a:ext uri="{FF2B5EF4-FFF2-40B4-BE49-F238E27FC236}">
                <a16:creationId xmlns:a16="http://schemas.microsoft.com/office/drawing/2014/main" id="{D34FD3A8-4A32-BEDC-2685-0BAC16BFB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465" y="1578428"/>
            <a:ext cx="10520680" cy="4671007"/>
          </a:xfrm>
          <a:prstGeom prst="rect">
            <a:avLst/>
          </a:prstGeom>
        </p:spPr>
      </p:pic>
    </p:spTree>
    <p:extLst>
      <p:ext uri="{BB962C8B-B14F-4D97-AF65-F5344CB8AC3E}">
        <p14:creationId xmlns:p14="http://schemas.microsoft.com/office/powerpoint/2010/main" val="246212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14BE3-7C1D-6F3D-45A9-F69E8A3DAE11}"/>
              </a:ext>
            </a:extLst>
          </p:cNvPr>
          <p:cNvSpPr>
            <a:spLocks noGrp="1"/>
          </p:cNvSpPr>
          <p:nvPr>
            <p:ph type="title"/>
          </p:nvPr>
        </p:nvSpPr>
        <p:spPr>
          <a:xfrm>
            <a:off x="4626429" y="593725"/>
            <a:ext cx="3472543" cy="1376589"/>
          </a:xfrm>
        </p:spPr>
        <p:txBody>
          <a:bodyPr/>
          <a:lstStyle/>
          <a:p>
            <a:r>
              <a:rPr lang="en-IN" dirty="0"/>
              <a:t>Conclusion</a:t>
            </a:r>
          </a:p>
        </p:txBody>
      </p:sp>
      <p:sp>
        <p:nvSpPr>
          <p:cNvPr id="3" name="Content Placeholder 2">
            <a:extLst>
              <a:ext uri="{FF2B5EF4-FFF2-40B4-BE49-F238E27FC236}">
                <a16:creationId xmlns:a16="http://schemas.microsoft.com/office/drawing/2014/main" id="{50CB1956-A2BA-D1A0-578F-AB8DFD06E949}"/>
              </a:ext>
            </a:extLst>
          </p:cNvPr>
          <p:cNvSpPr>
            <a:spLocks noGrp="1"/>
          </p:cNvSpPr>
          <p:nvPr>
            <p:ph idx="1"/>
          </p:nvPr>
        </p:nvSpPr>
        <p:spPr>
          <a:xfrm>
            <a:off x="1262743" y="2576739"/>
            <a:ext cx="9666514" cy="2191204"/>
          </a:xfrm>
        </p:spPr>
        <p:txBody>
          <a:bodyPr/>
          <a:lstStyle/>
          <a:p>
            <a:pPr marL="0" indent="0">
              <a:buNone/>
            </a:pPr>
            <a:r>
              <a:rPr lang="en-IN" dirty="0"/>
              <a:t>The above dashboard answers all the questions regarding the sales of that retail store as per asked by the company and the data provided, this will help them to understand the order of buying according to category, age and gender.</a:t>
            </a:r>
          </a:p>
        </p:txBody>
      </p:sp>
    </p:spTree>
    <p:extLst>
      <p:ext uri="{BB962C8B-B14F-4D97-AF65-F5344CB8AC3E}">
        <p14:creationId xmlns:p14="http://schemas.microsoft.com/office/powerpoint/2010/main" val="30951944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18</TotalTime>
  <Words>140</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Retail Sales Dashboard in Excel</vt:lpstr>
      <vt:lpstr>Problem Statement </vt:lpstr>
      <vt:lpstr>Key Questions </vt:lpstr>
      <vt:lpstr>Dashboard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Sales Dashboard in Excel</dc:title>
  <dc:creator>Yaduman singh chouhan</dc:creator>
  <cp:lastModifiedBy>Yaduman singh chouhan</cp:lastModifiedBy>
  <cp:revision>1</cp:revision>
  <dcterms:created xsi:type="dcterms:W3CDTF">2024-04-06T04:27:35Z</dcterms:created>
  <dcterms:modified xsi:type="dcterms:W3CDTF">2024-04-06T04:45:53Z</dcterms:modified>
</cp:coreProperties>
</file>