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F1EBA9-0926-470A-851F-B9053795DAE4}"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94103-7D73-4009-919E-9662E69A7212}" type="slidenum">
              <a:rPr lang="en-IN" smtClean="0"/>
              <a:t>‹#›</a:t>
            </a:fld>
            <a:endParaRPr lang="en-IN"/>
          </a:p>
        </p:txBody>
      </p:sp>
    </p:spTree>
    <p:extLst>
      <p:ext uri="{BB962C8B-B14F-4D97-AF65-F5344CB8AC3E}">
        <p14:creationId xmlns:p14="http://schemas.microsoft.com/office/powerpoint/2010/main" val="373746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1EBA9-0926-470A-851F-B9053795DAE4}"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94103-7D73-4009-919E-9662E69A7212}" type="slidenum">
              <a:rPr lang="en-IN" smtClean="0"/>
              <a:t>‹#›</a:t>
            </a:fld>
            <a:endParaRPr lang="en-IN"/>
          </a:p>
        </p:txBody>
      </p:sp>
    </p:spTree>
    <p:extLst>
      <p:ext uri="{BB962C8B-B14F-4D97-AF65-F5344CB8AC3E}">
        <p14:creationId xmlns:p14="http://schemas.microsoft.com/office/powerpoint/2010/main" val="756912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1EBA9-0926-470A-851F-B9053795DAE4}"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94103-7D73-4009-919E-9662E69A721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7927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1EBA9-0926-470A-851F-B9053795DAE4}"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94103-7D73-4009-919E-9662E69A7212}" type="slidenum">
              <a:rPr lang="en-IN" smtClean="0"/>
              <a:t>‹#›</a:t>
            </a:fld>
            <a:endParaRPr lang="en-IN"/>
          </a:p>
        </p:txBody>
      </p:sp>
    </p:spTree>
    <p:extLst>
      <p:ext uri="{BB962C8B-B14F-4D97-AF65-F5344CB8AC3E}">
        <p14:creationId xmlns:p14="http://schemas.microsoft.com/office/powerpoint/2010/main" val="1092402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1EBA9-0926-470A-851F-B9053795DAE4}"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94103-7D73-4009-919E-9662E69A721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8545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1EBA9-0926-470A-851F-B9053795DAE4}"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94103-7D73-4009-919E-9662E69A7212}" type="slidenum">
              <a:rPr lang="en-IN" smtClean="0"/>
              <a:t>‹#›</a:t>
            </a:fld>
            <a:endParaRPr lang="en-IN"/>
          </a:p>
        </p:txBody>
      </p:sp>
    </p:spTree>
    <p:extLst>
      <p:ext uri="{BB962C8B-B14F-4D97-AF65-F5344CB8AC3E}">
        <p14:creationId xmlns:p14="http://schemas.microsoft.com/office/powerpoint/2010/main" val="2473995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1EBA9-0926-470A-851F-B9053795DAE4}"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94103-7D73-4009-919E-9662E69A7212}" type="slidenum">
              <a:rPr lang="en-IN" smtClean="0"/>
              <a:t>‹#›</a:t>
            </a:fld>
            <a:endParaRPr lang="en-IN"/>
          </a:p>
        </p:txBody>
      </p:sp>
    </p:spTree>
    <p:extLst>
      <p:ext uri="{BB962C8B-B14F-4D97-AF65-F5344CB8AC3E}">
        <p14:creationId xmlns:p14="http://schemas.microsoft.com/office/powerpoint/2010/main" val="1237469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1EBA9-0926-470A-851F-B9053795DAE4}"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94103-7D73-4009-919E-9662E69A7212}" type="slidenum">
              <a:rPr lang="en-IN" smtClean="0"/>
              <a:t>‹#›</a:t>
            </a:fld>
            <a:endParaRPr lang="en-IN"/>
          </a:p>
        </p:txBody>
      </p:sp>
    </p:spTree>
    <p:extLst>
      <p:ext uri="{BB962C8B-B14F-4D97-AF65-F5344CB8AC3E}">
        <p14:creationId xmlns:p14="http://schemas.microsoft.com/office/powerpoint/2010/main" val="4109778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1EBA9-0926-470A-851F-B9053795DAE4}"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94103-7D73-4009-919E-9662E69A7212}" type="slidenum">
              <a:rPr lang="en-IN" smtClean="0"/>
              <a:t>‹#›</a:t>
            </a:fld>
            <a:endParaRPr lang="en-IN"/>
          </a:p>
        </p:txBody>
      </p:sp>
    </p:spTree>
    <p:extLst>
      <p:ext uri="{BB962C8B-B14F-4D97-AF65-F5344CB8AC3E}">
        <p14:creationId xmlns:p14="http://schemas.microsoft.com/office/powerpoint/2010/main" val="250980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1EBA9-0926-470A-851F-B9053795DAE4}"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94103-7D73-4009-919E-9662E69A7212}" type="slidenum">
              <a:rPr lang="en-IN" smtClean="0"/>
              <a:t>‹#›</a:t>
            </a:fld>
            <a:endParaRPr lang="en-IN"/>
          </a:p>
        </p:txBody>
      </p:sp>
    </p:spTree>
    <p:extLst>
      <p:ext uri="{BB962C8B-B14F-4D97-AF65-F5344CB8AC3E}">
        <p14:creationId xmlns:p14="http://schemas.microsoft.com/office/powerpoint/2010/main" val="39556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F1EBA9-0926-470A-851F-B9053795DAE4}"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F94103-7D73-4009-919E-9662E69A7212}" type="slidenum">
              <a:rPr lang="en-IN" smtClean="0"/>
              <a:t>‹#›</a:t>
            </a:fld>
            <a:endParaRPr lang="en-IN"/>
          </a:p>
        </p:txBody>
      </p:sp>
    </p:spTree>
    <p:extLst>
      <p:ext uri="{BB962C8B-B14F-4D97-AF65-F5344CB8AC3E}">
        <p14:creationId xmlns:p14="http://schemas.microsoft.com/office/powerpoint/2010/main" val="1791869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1EBA9-0926-470A-851F-B9053795DAE4}" type="datetimeFigureOut">
              <a:rPr lang="en-IN" smtClean="0"/>
              <a:t>24-05-2024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F94103-7D73-4009-919E-9662E69A7212}" type="slidenum">
              <a:rPr lang="en-IN" smtClean="0"/>
              <a:t>‹#›</a:t>
            </a:fld>
            <a:endParaRPr lang="en-IN"/>
          </a:p>
        </p:txBody>
      </p:sp>
    </p:spTree>
    <p:extLst>
      <p:ext uri="{BB962C8B-B14F-4D97-AF65-F5344CB8AC3E}">
        <p14:creationId xmlns:p14="http://schemas.microsoft.com/office/powerpoint/2010/main" val="3817078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F1EBA9-0926-470A-851F-B9053795DAE4}"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F94103-7D73-4009-919E-9662E69A7212}" type="slidenum">
              <a:rPr lang="en-IN" smtClean="0"/>
              <a:t>‹#›</a:t>
            </a:fld>
            <a:endParaRPr lang="en-IN"/>
          </a:p>
        </p:txBody>
      </p:sp>
    </p:spTree>
    <p:extLst>
      <p:ext uri="{BB962C8B-B14F-4D97-AF65-F5344CB8AC3E}">
        <p14:creationId xmlns:p14="http://schemas.microsoft.com/office/powerpoint/2010/main" val="2726541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1EBA9-0926-470A-851F-B9053795DAE4}" type="datetimeFigureOut">
              <a:rPr lang="en-IN" smtClean="0"/>
              <a:t>24-05-2024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F94103-7D73-4009-919E-9662E69A7212}" type="slidenum">
              <a:rPr lang="en-IN" smtClean="0"/>
              <a:t>‹#›</a:t>
            </a:fld>
            <a:endParaRPr lang="en-IN"/>
          </a:p>
        </p:txBody>
      </p:sp>
    </p:spTree>
    <p:extLst>
      <p:ext uri="{BB962C8B-B14F-4D97-AF65-F5344CB8AC3E}">
        <p14:creationId xmlns:p14="http://schemas.microsoft.com/office/powerpoint/2010/main" val="231843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F1EBA9-0926-470A-851F-B9053795DAE4}"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F94103-7D73-4009-919E-9662E69A7212}" type="slidenum">
              <a:rPr lang="en-IN" smtClean="0"/>
              <a:t>‹#›</a:t>
            </a:fld>
            <a:endParaRPr lang="en-IN"/>
          </a:p>
        </p:txBody>
      </p:sp>
    </p:spTree>
    <p:extLst>
      <p:ext uri="{BB962C8B-B14F-4D97-AF65-F5344CB8AC3E}">
        <p14:creationId xmlns:p14="http://schemas.microsoft.com/office/powerpoint/2010/main" val="80042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F1EBA9-0926-470A-851F-B9053795DAE4}"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F94103-7D73-4009-919E-9662E69A7212}" type="slidenum">
              <a:rPr lang="en-IN" smtClean="0"/>
              <a:t>‹#›</a:t>
            </a:fld>
            <a:endParaRPr lang="en-IN"/>
          </a:p>
        </p:txBody>
      </p:sp>
    </p:spTree>
    <p:extLst>
      <p:ext uri="{BB962C8B-B14F-4D97-AF65-F5344CB8AC3E}">
        <p14:creationId xmlns:p14="http://schemas.microsoft.com/office/powerpoint/2010/main" val="289738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F1EBA9-0926-470A-851F-B9053795DAE4}" type="datetimeFigureOut">
              <a:rPr lang="en-IN" smtClean="0"/>
              <a:t>24-05-2024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F94103-7D73-4009-919E-9662E69A7212}" type="slidenum">
              <a:rPr lang="en-IN" smtClean="0"/>
              <a:t>‹#›</a:t>
            </a:fld>
            <a:endParaRPr lang="en-IN"/>
          </a:p>
        </p:txBody>
      </p:sp>
    </p:spTree>
    <p:extLst>
      <p:ext uri="{BB962C8B-B14F-4D97-AF65-F5344CB8AC3E}">
        <p14:creationId xmlns:p14="http://schemas.microsoft.com/office/powerpoint/2010/main" val="3307679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1DDB-F862-886F-24D6-1E2568F0EAA7}"/>
              </a:ext>
            </a:extLst>
          </p:cNvPr>
          <p:cNvSpPr>
            <a:spLocks noGrp="1"/>
          </p:cNvSpPr>
          <p:nvPr>
            <p:ph type="ctrTitle"/>
          </p:nvPr>
        </p:nvSpPr>
        <p:spPr/>
        <p:txBody>
          <a:bodyPr/>
          <a:lstStyle/>
          <a:p>
            <a:r>
              <a:rPr lang="en-IN" dirty="0"/>
              <a:t>SQL Analysis Project</a:t>
            </a:r>
          </a:p>
        </p:txBody>
      </p:sp>
      <p:sp>
        <p:nvSpPr>
          <p:cNvPr id="3" name="Subtitle 2">
            <a:extLst>
              <a:ext uri="{FF2B5EF4-FFF2-40B4-BE49-F238E27FC236}">
                <a16:creationId xmlns:a16="http://schemas.microsoft.com/office/drawing/2014/main" id="{78F5593B-674A-B8F3-38EF-48F2EAC95DE8}"/>
              </a:ext>
            </a:extLst>
          </p:cNvPr>
          <p:cNvSpPr>
            <a:spLocks noGrp="1"/>
          </p:cNvSpPr>
          <p:nvPr>
            <p:ph type="subTitle" idx="1"/>
          </p:nvPr>
        </p:nvSpPr>
        <p:spPr/>
        <p:txBody>
          <a:bodyPr/>
          <a:lstStyle/>
          <a:p>
            <a:r>
              <a:rPr lang="en-IN" dirty="0"/>
              <a:t>Pizza Store Sales</a:t>
            </a:r>
          </a:p>
        </p:txBody>
      </p:sp>
    </p:spTree>
    <p:extLst>
      <p:ext uri="{BB962C8B-B14F-4D97-AF65-F5344CB8AC3E}">
        <p14:creationId xmlns:p14="http://schemas.microsoft.com/office/powerpoint/2010/main" val="537520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CF80-4C64-68D8-0737-F8DFABE38251}"/>
              </a:ext>
            </a:extLst>
          </p:cNvPr>
          <p:cNvSpPr>
            <a:spLocks noGrp="1"/>
          </p:cNvSpPr>
          <p:nvPr>
            <p:ph type="title"/>
          </p:nvPr>
        </p:nvSpPr>
        <p:spPr>
          <a:xfrm>
            <a:off x="1262743" y="18255"/>
            <a:ext cx="9895114" cy="1325563"/>
          </a:xfrm>
        </p:spPr>
        <p:txBody>
          <a:bodyPr/>
          <a:lstStyle/>
          <a:p>
            <a:r>
              <a:rPr lang="en-IN" dirty="0"/>
              <a:t>SQL queries to Analyse sales</a:t>
            </a:r>
          </a:p>
        </p:txBody>
      </p:sp>
      <p:sp>
        <p:nvSpPr>
          <p:cNvPr id="10" name="TextBox 9">
            <a:extLst>
              <a:ext uri="{FF2B5EF4-FFF2-40B4-BE49-F238E27FC236}">
                <a16:creationId xmlns:a16="http://schemas.microsoft.com/office/drawing/2014/main" id="{129FAA69-E0BF-E639-97E3-5F82CD7C5497}"/>
              </a:ext>
            </a:extLst>
          </p:cNvPr>
          <p:cNvSpPr txBox="1"/>
          <p:nvPr/>
        </p:nvSpPr>
        <p:spPr>
          <a:xfrm>
            <a:off x="119742" y="1616743"/>
            <a:ext cx="2732315" cy="369332"/>
          </a:xfrm>
          <a:prstGeom prst="rect">
            <a:avLst/>
          </a:prstGeom>
          <a:noFill/>
        </p:spPr>
        <p:txBody>
          <a:bodyPr wrap="square" rtlCol="0">
            <a:spAutoFit/>
          </a:bodyPr>
          <a:lstStyle/>
          <a:p>
            <a:r>
              <a:rPr lang="en-IN" dirty="0"/>
              <a:t>INPUT</a:t>
            </a:r>
          </a:p>
        </p:txBody>
      </p:sp>
      <p:sp>
        <p:nvSpPr>
          <p:cNvPr id="11" name="TextBox 10">
            <a:extLst>
              <a:ext uri="{FF2B5EF4-FFF2-40B4-BE49-F238E27FC236}">
                <a16:creationId xmlns:a16="http://schemas.microsoft.com/office/drawing/2014/main" id="{221EF4C8-FC25-2C02-D799-E2066B65018A}"/>
              </a:ext>
            </a:extLst>
          </p:cNvPr>
          <p:cNvSpPr txBox="1"/>
          <p:nvPr/>
        </p:nvSpPr>
        <p:spPr>
          <a:xfrm>
            <a:off x="9459685" y="4392903"/>
            <a:ext cx="2732315" cy="369332"/>
          </a:xfrm>
          <a:prstGeom prst="rect">
            <a:avLst/>
          </a:prstGeom>
          <a:noFill/>
        </p:spPr>
        <p:txBody>
          <a:bodyPr wrap="square" rtlCol="0">
            <a:spAutoFit/>
          </a:bodyPr>
          <a:lstStyle/>
          <a:p>
            <a:r>
              <a:rPr lang="en-IN" dirty="0"/>
              <a:t>OUTPUT</a:t>
            </a:r>
          </a:p>
        </p:txBody>
      </p:sp>
      <p:pic>
        <p:nvPicPr>
          <p:cNvPr id="6" name="Picture 5" descr="A screenshot of a computer code&#10;&#10;Description automatically generated">
            <a:extLst>
              <a:ext uri="{FF2B5EF4-FFF2-40B4-BE49-F238E27FC236}">
                <a16:creationId xmlns:a16="http://schemas.microsoft.com/office/drawing/2014/main" id="{439002F1-C9F1-ECAA-924E-538C90EFD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5" y="2032722"/>
            <a:ext cx="9089794" cy="2560389"/>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EAA73FD9-5F82-8450-C9EF-B573DFFDA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5930" y="4858305"/>
            <a:ext cx="2372056" cy="1800476"/>
          </a:xfrm>
          <a:prstGeom prst="rect">
            <a:avLst/>
          </a:prstGeom>
        </p:spPr>
      </p:pic>
    </p:spTree>
    <p:extLst>
      <p:ext uri="{BB962C8B-B14F-4D97-AF65-F5344CB8AC3E}">
        <p14:creationId xmlns:p14="http://schemas.microsoft.com/office/powerpoint/2010/main" val="2588770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CF80-4C64-68D8-0737-F8DFABE38251}"/>
              </a:ext>
            </a:extLst>
          </p:cNvPr>
          <p:cNvSpPr>
            <a:spLocks noGrp="1"/>
          </p:cNvSpPr>
          <p:nvPr>
            <p:ph type="title"/>
          </p:nvPr>
        </p:nvSpPr>
        <p:spPr>
          <a:xfrm>
            <a:off x="1262743" y="18255"/>
            <a:ext cx="9895114" cy="1325563"/>
          </a:xfrm>
        </p:spPr>
        <p:txBody>
          <a:bodyPr/>
          <a:lstStyle/>
          <a:p>
            <a:r>
              <a:rPr lang="en-IN" dirty="0"/>
              <a:t>SQL queries to Analyse sales</a:t>
            </a:r>
          </a:p>
        </p:txBody>
      </p:sp>
      <p:sp>
        <p:nvSpPr>
          <p:cNvPr id="10" name="TextBox 9">
            <a:extLst>
              <a:ext uri="{FF2B5EF4-FFF2-40B4-BE49-F238E27FC236}">
                <a16:creationId xmlns:a16="http://schemas.microsoft.com/office/drawing/2014/main" id="{129FAA69-E0BF-E639-97E3-5F82CD7C5497}"/>
              </a:ext>
            </a:extLst>
          </p:cNvPr>
          <p:cNvSpPr txBox="1"/>
          <p:nvPr/>
        </p:nvSpPr>
        <p:spPr>
          <a:xfrm>
            <a:off x="119742" y="1616743"/>
            <a:ext cx="2732315" cy="369332"/>
          </a:xfrm>
          <a:prstGeom prst="rect">
            <a:avLst/>
          </a:prstGeom>
          <a:noFill/>
        </p:spPr>
        <p:txBody>
          <a:bodyPr wrap="square" rtlCol="0">
            <a:spAutoFit/>
          </a:bodyPr>
          <a:lstStyle/>
          <a:p>
            <a:r>
              <a:rPr lang="en-IN" dirty="0"/>
              <a:t>INPUT</a:t>
            </a:r>
          </a:p>
        </p:txBody>
      </p:sp>
      <p:sp>
        <p:nvSpPr>
          <p:cNvPr id="11" name="TextBox 10">
            <a:extLst>
              <a:ext uri="{FF2B5EF4-FFF2-40B4-BE49-F238E27FC236}">
                <a16:creationId xmlns:a16="http://schemas.microsoft.com/office/drawing/2014/main" id="{221EF4C8-FC25-2C02-D799-E2066B65018A}"/>
              </a:ext>
            </a:extLst>
          </p:cNvPr>
          <p:cNvSpPr txBox="1"/>
          <p:nvPr/>
        </p:nvSpPr>
        <p:spPr>
          <a:xfrm>
            <a:off x="9459685" y="4392903"/>
            <a:ext cx="2732315" cy="369332"/>
          </a:xfrm>
          <a:prstGeom prst="rect">
            <a:avLst/>
          </a:prstGeom>
          <a:noFill/>
        </p:spPr>
        <p:txBody>
          <a:bodyPr wrap="square" rtlCol="0">
            <a:spAutoFit/>
          </a:bodyPr>
          <a:lstStyle/>
          <a:p>
            <a:r>
              <a:rPr lang="en-IN" dirty="0"/>
              <a:t>OUTPUT</a:t>
            </a:r>
          </a:p>
        </p:txBody>
      </p:sp>
      <p:pic>
        <p:nvPicPr>
          <p:cNvPr id="4" name="Picture 3" descr="A screenshot of a computer&#10;&#10;Description automatically generated">
            <a:extLst>
              <a:ext uri="{FF2B5EF4-FFF2-40B4-BE49-F238E27FC236}">
                <a16:creationId xmlns:a16="http://schemas.microsoft.com/office/drawing/2014/main" id="{F8C855DF-630B-6A2C-3757-CBD7230D7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14" y="2051389"/>
            <a:ext cx="9288171" cy="180047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7754458-5018-949F-C7FF-C8A07C543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6193" y="4844015"/>
            <a:ext cx="2429214" cy="1829055"/>
          </a:xfrm>
          <a:prstGeom prst="rect">
            <a:avLst/>
          </a:prstGeom>
        </p:spPr>
      </p:pic>
    </p:spTree>
    <p:extLst>
      <p:ext uri="{BB962C8B-B14F-4D97-AF65-F5344CB8AC3E}">
        <p14:creationId xmlns:p14="http://schemas.microsoft.com/office/powerpoint/2010/main" val="3643620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CF80-4C64-68D8-0737-F8DFABE38251}"/>
              </a:ext>
            </a:extLst>
          </p:cNvPr>
          <p:cNvSpPr>
            <a:spLocks noGrp="1"/>
          </p:cNvSpPr>
          <p:nvPr>
            <p:ph type="title"/>
          </p:nvPr>
        </p:nvSpPr>
        <p:spPr>
          <a:xfrm>
            <a:off x="1262743" y="18255"/>
            <a:ext cx="9895114" cy="1325563"/>
          </a:xfrm>
        </p:spPr>
        <p:txBody>
          <a:bodyPr/>
          <a:lstStyle/>
          <a:p>
            <a:r>
              <a:rPr lang="en-IN" dirty="0"/>
              <a:t>SQL queries to Analyse sales</a:t>
            </a:r>
          </a:p>
        </p:txBody>
      </p:sp>
      <p:sp>
        <p:nvSpPr>
          <p:cNvPr id="10" name="TextBox 9">
            <a:extLst>
              <a:ext uri="{FF2B5EF4-FFF2-40B4-BE49-F238E27FC236}">
                <a16:creationId xmlns:a16="http://schemas.microsoft.com/office/drawing/2014/main" id="{129FAA69-E0BF-E639-97E3-5F82CD7C5497}"/>
              </a:ext>
            </a:extLst>
          </p:cNvPr>
          <p:cNvSpPr txBox="1"/>
          <p:nvPr/>
        </p:nvSpPr>
        <p:spPr>
          <a:xfrm>
            <a:off x="119742" y="1616743"/>
            <a:ext cx="2732315" cy="369332"/>
          </a:xfrm>
          <a:prstGeom prst="rect">
            <a:avLst/>
          </a:prstGeom>
          <a:noFill/>
        </p:spPr>
        <p:txBody>
          <a:bodyPr wrap="square" rtlCol="0">
            <a:spAutoFit/>
          </a:bodyPr>
          <a:lstStyle/>
          <a:p>
            <a:r>
              <a:rPr lang="en-IN" dirty="0"/>
              <a:t>INPUT</a:t>
            </a:r>
          </a:p>
        </p:txBody>
      </p:sp>
      <p:sp>
        <p:nvSpPr>
          <p:cNvPr id="11" name="TextBox 10">
            <a:extLst>
              <a:ext uri="{FF2B5EF4-FFF2-40B4-BE49-F238E27FC236}">
                <a16:creationId xmlns:a16="http://schemas.microsoft.com/office/drawing/2014/main" id="{221EF4C8-FC25-2C02-D799-E2066B65018A}"/>
              </a:ext>
            </a:extLst>
          </p:cNvPr>
          <p:cNvSpPr txBox="1"/>
          <p:nvPr/>
        </p:nvSpPr>
        <p:spPr>
          <a:xfrm>
            <a:off x="9459685" y="4392903"/>
            <a:ext cx="2732315" cy="369332"/>
          </a:xfrm>
          <a:prstGeom prst="rect">
            <a:avLst/>
          </a:prstGeom>
          <a:noFill/>
        </p:spPr>
        <p:txBody>
          <a:bodyPr wrap="square" rtlCol="0">
            <a:spAutoFit/>
          </a:bodyPr>
          <a:lstStyle/>
          <a:p>
            <a:r>
              <a:rPr lang="en-IN" dirty="0"/>
              <a:t>OUTPUT</a:t>
            </a:r>
          </a:p>
        </p:txBody>
      </p:sp>
      <p:pic>
        <p:nvPicPr>
          <p:cNvPr id="4" name="Picture 3" descr="A screenshot of a computer&#10;&#10;Description automatically generated">
            <a:extLst>
              <a:ext uri="{FF2B5EF4-FFF2-40B4-BE49-F238E27FC236}">
                <a16:creationId xmlns:a16="http://schemas.microsoft.com/office/drawing/2014/main" id="{894D9176-A4DA-C755-3446-734B207A7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6075"/>
            <a:ext cx="8958943" cy="301653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04AB34B-7A7F-AE7B-4D30-ECF112400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9709" y="5165896"/>
            <a:ext cx="2551691" cy="1132863"/>
          </a:xfrm>
          <a:prstGeom prst="rect">
            <a:avLst/>
          </a:prstGeom>
        </p:spPr>
      </p:pic>
    </p:spTree>
    <p:extLst>
      <p:ext uri="{BB962C8B-B14F-4D97-AF65-F5344CB8AC3E}">
        <p14:creationId xmlns:p14="http://schemas.microsoft.com/office/powerpoint/2010/main" val="44967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CF80-4C64-68D8-0737-F8DFABE38251}"/>
              </a:ext>
            </a:extLst>
          </p:cNvPr>
          <p:cNvSpPr>
            <a:spLocks noGrp="1"/>
          </p:cNvSpPr>
          <p:nvPr>
            <p:ph type="title"/>
          </p:nvPr>
        </p:nvSpPr>
        <p:spPr>
          <a:xfrm>
            <a:off x="1262743" y="18255"/>
            <a:ext cx="9895114" cy="1325563"/>
          </a:xfrm>
        </p:spPr>
        <p:txBody>
          <a:bodyPr/>
          <a:lstStyle/>
          <a:p>
            <a:r>
              <a:rPr lang="en-IN" dirty="0"/>
              <a:t>SQL queries to Analyse sales</a:t>
            </a:r>
          </a:p>
        </p:txBody>
      </p:sp>
      <p:sp>
        <p:nvSpPr>
          <p:cNvPr id="10" name="TextBox 9">
            <a:extLst>
              <a:ext uri="{FF2B5EF4-FFF2-40B4-BE49-F238E27FC236}">
                <a16:creationId xmlns:a16="http://schemas.microsoft.com/office/drawing/2014/main" id="{129FAA69-E0BF-E639-97E3-5F82CD7C5497}"/>
              </a:ext>
            </a:extLst>
          </p:cNvPr>
          <p:cNvSpPr txBox="1"/>
          <p:nvPr/>
        </p:nvSpPr>
        <p:spPr>
          <a:xfrm>
            <a:off x="119742" y="1616743"/>
            <a:ext cx="2732315" cy="369332"/>
          </a:xfrm>
          <a:prstGeom prst="rect">
            <a:avLst/>
          </a:prstGeom>
          <a:noFill/>
        </p:spPr>
        <p:txBody>
          <a:bodyPr wrap="square" rtlCol="0">
            <a:spAutoFit/>
          </a:bodyPr>
          <a:lstStyle/>
          <a:p>
            <a:r>
              <a:rPr lang="en-IN" dirty="0"/>
              <a:t>INPUT</a:t>
            </a:r>
          </a:p>
        </p:txBody>
      </p:sp>
      <p:sp>
        <p:nvSpPr>
          <p:cNvPr id="11" name="TextBox 10">
            <a:extLst>
              <a:ext uri="{FF2B5EF4-FFF2-40B4-BE49-F238E27FC236}">
                <a16:creationId xmlns:a16="http://schemas.microsoft.com/office/drawing/2014/main" id="{221EF4C8-FC25-2C02-D799-E2066B65018A}"/>
              </a:ext>
            </a:extLst>
          </p:cNvPr>
          <p:cNvSpPr txBox="1"/>
          <p:nvPr/>
        </p:nvSpPr>
        <p:spPr>
          <a:xfrm>
            <a:off x="9459685" y="4392903"/>
            <a:ext cx="2732315" cy="369332"/>
          </a:xfrm>
          <a:prstGeom prst="rect">
            <a:avLst/>
          </a:prstGeom>
          <a:noFill/>
        </p:spPr>
        <p:txBody>
          <a:bodyPr wrap="square" rtlCol="0">
            <a:spAutoFit/>
          </a:bodyPr>
          <a:lstStyle/>
          <a:p>
            <a:r>
              <a:rPr lang="en-IN" dirty="0"/>
              <a:t>OUTPUT</a:t>
            </a:r>
          </a:p>
        </p:txBody>
      </p:sp>
      <p:pic>
        <p:nvPicPr>
          <p:cNvPr id="4" name="Picture 3" descr="A screenshot of a computer program&#10;&#10;Description automatically generated">
            <a:extLst>
              <a:ext uri="{FF2B5EF4-FFF2-40B4-BE49-F238E27FC236}">
                <a16:creationId xmlns:a16="http://schemas.microsoft.com/office/drawing/2014/main" id="{670AD92B-329D-9D7E-AA2F-7BA8C144D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6075"/>
            <a:ext cx="7903029" cy="362940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4AB5ADA-6407-D0DA-13A9-9563A530D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8227" y="5034531"/>
            <a:ext cx="3686689" cy="1600423"/>
          </a:xfrm>
          <a:prstGeom prst="rect">
            <a:avLst/>
          </a:prstGeom>
        </p:spPr>
      </p:pic>
    </p:spTree>
    <p:extLst>
      <p:ext uri="{BB962C8B-B14F-4D97-AF65-F5344CB8AC3E}">
        <p14:creationId xmlns:p14="http://schemas.microsoft.com/office/powerpoint/2010/main" val="3141818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CF80-4C64-68D8-0737-F8DFABE38251}"/>
              </a:ext>
            </a:extLst>
          </p:cNvPr>
          <p:cNvSpPr>
            <a:spLocks noGrp="1"/>
          </p:cNvSpPr>
          <p:nvPr>
            <p:ph type="title"/>
          </p:nvPr>
        </p:nvSpPr>
        <p:spPr>
          <a:xfrm>
            <a:off x="1262743" y="18255"/>
            <a:ext cx="9895114" cy="1325563"/>
          </a:xfrm>
        </p:spPr>
        <p:txBody>
          <a:bodyPr/>
          <a:lstStyle/>
          <a:p>
            <a:r>
              <a:rPr lang="en-IN" dirty="0"/>
              <a:t>SQL queries to Analyse sales</a:t>
            </a:r>
          </a:p>
        </p:txBody>
      </p:sp>
      <p:sp>
        <p:nvSpPr>
          <p:cNvPr id="10" name="TextBox 9">
            <a:extLst>
              <a:ext uri="{FF2B5EF4-FFF2-40B4-BE49-F238E27FC236}">
                <a16:creationId xmlns:a16="http://schemas.microsoft.com/office/drawing/2014/main" id="{129FAA69-E0BF-E639-97E3-5F82CD7C5497}"/>
              </a:ext>
            </a:extLst>
          </p:cNvPr>
          <p:cNvSpPr txBox="1"/>
          <p:nvPr/>
        </p:nvSpPr>
        <p:spPr>
          <a:xfrm>
            <a:off x="119742" y="1616743"/>
            <a:ext cx="2732315" cy="369332"/>
          </a:xfrm>
          <a:prstGeom prst="rect">
            <a:avLst/>
          </a:prstGeom>
          <a:noFill/>
        </p:spPr>
        <p:txBody>
          <a:bodyPr wrap="square" rtlCol="0">
            <a:spAutoFit/>
          </a:bodyPr>
          <a:lstStyle/>
          <a:p>
            <a:r>
              <a:rPr lang="en-IN" dirty="0"/>
              <a:t>INPUT</a:t>
            </a:r>
          </a:p>
        </p:txBody>
      </p:sp>
      <p:sp>
        <p:nvSpPr>
          <p:cNvPr id="11" name="TextBox 10">
            <a:extLst>
              <a:ext uri="{FF2B5EF4-FFF2-40B4-BE49-F238E27FC236}">
                <a16:creationId xmlns:a16="http://schemas.microsoft.com/office/drawing/2014/main" id="{221EF4C8-FC25-2C02-D799-E2066B65018A}"/>
              </a:ext>
            </a:extLst>
          </p:cNvPr>
          <p:cNvSpPr txBox="1"/>
          <p:nvPr/>
        </p:nvSpPr>
        <p:spPr>
          <a:xfrm>
            <a:off x="9089571" y="1616743"/>
            <a:ext cx="2732315" cy="369332"/>
          </a:xfrm>
          <a:prstGeom prst="rect">
            <a:avLst/>
          </a:prstGeom>
          <a:noFill/>
        </p:spPr>
        <p:txBody>
          <a:bodyPr wrap="square" rtlCol="0">
            <a:spAutoFit/>
          </a:bodyPr>
          <a:lstStyle/>
          <a:p>
            <a:r>
              <a:rPr lang="en-IN" dirty="0"/>
              <a:t>OUTPUT</a:t>
            </a:r>
          </a:p>
        </p:txBody>
      </p:sp>
      <p:pic>
        <p:nvPicPr>
          <p:cNvPr id="6" name="Picture 5" descr="A screenshot of a computer&#10;&#10;Description automatically generated">
            <a:extLst>
              <a:ext uri="{FF2B5EF4-FFF2-40B4-BE49-F238E27FC236}">
                <a16:creationId xmlns:a16="http://schemas.microsoft.com/office/drawing/2014/main" id="{906C45E5-4849-A7FC-AB06-C30493E52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3" y="2066650"/>
            <a:ext cx="7211431" cy="394390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B1EDCFBF-BE53-EF63-E3F3-46AC98EFD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972" y="1986075"/>
            <a:ext cx="3210373" cy="4286848"/>
          </a:xfrm>
          <a:prstGeom prst="rect">
            <a:avLst/>
          </a:prstGeom>
        </p:spPr>
      </p:pic>
    </p:spTree>
    <p:extLst>
      <p:ext uri="{BB962C8B-B14F-4D97-AF65-F5344CB8AC3E}">
        <p14:creationId xmlns:p14="http://schemas.microsoft.com/office/powerpoint/2010/main" val="2062556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CF80-4C64-68D8-0737-F8DFABE38251}"/>
              </a:ext>
            </a:extLst>
          </p:cNvPr>
          <p:cNvSpPr>
            <a:spLocks noGrp="1"/>
          </p:cNvSpPr>
          <p:nvPr>
            <p:ph type="title"/>
          </p:nvPr>
        </p:nvSpPr>
        <p:spPr>
          <a:xfrm>
            <a:off x="1262743" y="18255"/>
            <a:ext cx="9895114" cy="1325563"/>
          </a:xfrm>
        </p:spPr>
        <p:txBody>
          <a:bodyPr/>
          <a:lstStyle/>
          <a:p>
            <a:r>
              <a:rPr lang="en-IN" dirty="0"/>
              <a:t>SQL queries to Analyse sales</a:t>
            </a:r>
          </a:p>
        </p:txBody>
      </p:sp>
      <p:sp>
        <p:nvSpPr>
          <p:cNvPr id="10" name="TextBox 9">
            <a:extLst>
              <a:ext uri="{FF2B5EF4-FFF2-40B4-BE49-F238E27FC236}">
                <a16:creationId xmlns:a16="http://schemas.microsoft.com/office/drawing/2014/main" id="{129FAA69-E0BF-E639-97E3-5F82CD7C5497}"/>
              </a:ext>
            </a:extLst>
          </p:cNvPr>
          <p:cNvSpPr txBox="1"/>
          <p:nvPr/>
        </p:nvSpPr>
        <p:spPr>
          <a:xfrm>
            <a:off x="119742" y="1616743"/>
            <a:ext cx="2732315" cy="369332"/>
          </a:xfrm>
          <a:prstGeom prst="rect">
            <a:avLst/>
          </a:prstGeom>
          <a:noFill/>
        </p:spPr>
        <p:txBody>
          <a:bodyPr wrap="square" rtlCol="0">
            <a:spAutoFit/>
          </a:bodyPr>
          <a:lstStyle/>
          <a:p>
            <a:r>
              <a:rPr lang="en-IN" dirty="0"/>
              <a:t>INPUT</a:t>
            </a:r>
          </a:p>
        </p:txBody>
      </p:sp>
      <p:sp>
        <p:nvSpPr>
          <p:cNvPr id="11" name="TextBox 10">
            <a:extLst>
              <a:ext uri="{FF2B5EF4-FFF2-40B4-BE49-F238E27FC236}">
                <a16:creationId xmlns:a16="http://schemas.microsoft.com/office/drawing/2014/main" id="{221EF4C8-FC25-2C02-D799-E2066B65018A}"/>
              </a:ext>
            </a:extLst>
          </p:cNvPr>
          <p:cNvSpPr txBox="1"/>
          <p:nvPr/>
        </p:nvSpPr>
        <p:spPr>
          <a:xfrm>
            <a:off x="9601198" y="3429000"/>
            <a:ext cx="2732315" cy="369332"/>
          </a:xfrm>
          <a:prstGeom prst="rect">
            <a:avLst/>
          </a:prstGeom>
          <a:noFill/>
        </p:spPr>
        <p:txBody>
          <a:bodyPr wrap="square" rtlCol="0">
            <a:spAutoFit/>
          </a:bodyPr>
          <a:lstStyle/>
          <a:p>
            <a:r>
              <a:rPr lang="en-IN" dirty="0"/>
              <a:t>OUTPUT</a:t>
            </a:r>
          </a:p>
        </p:txBody>
      </p:sp>
      <p:pic>
        <p:nvPicPr>
          <p:cNvPr id="4" name="Picture 3" descr="A screenshot of a computer program&#10;&#10;Description automatically generated">
            <a:extLst>
              <a:ext uri="{FF2B5EF4-FFF2-40B4-BE49-F238E27FC236}">
                <a16:creationId xmlns:a16="http://schemas.microsoft.com/office/drawing/2014/main" id="{042FC280-8D1A-84FD-5E5D-693CCF885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42" y="2136717"/>
            <a:ext cx="9293825" cy="408679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CB35AF3-B439-65A7-E1D5-EC3BD4558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9201" y="3995431"/>
            <a:ext cx="4573057" cy="2693829"/>
          </a:xfrm>
          <a:prstGeom prst="rect">
            <a:avLst/>
          </a:prstGeom>
        </p:spPr>
      </p:pic>
    </p:spTree>
    <p:extLst>
      <p:ext uri="{BB962C8B-B14F-4D97-AF65-F5344CB8AC3E}">
        <p14:creationId xmlns:p14="http://schemas.microsoft.com/office/powerpoint/2010/main" val="1674367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65F8-7EE1-5F51-D702-327E22536D8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4979DE8-F446-2FD1-E518-2D34C94F9A37}"/>
              </a:ext>
            </a:extLst>
          </p:cNvPr>
          <p:cNvSpPr>
            <a:spLocks noGrp="1"/>
          </p:cNvSpPr>
          <p:nvPr>
            <p:ph idx="1"/>
          </p:nvPr>
        </p:nvSpPr>
        <p:spPr/>
        <p:txBody>
          <a:bodyPr/>
          <a:lstStyle/>
          <a:p>
            <a:pPr marL="0" indent="0">
              <a:buNone/>
            </a:pPr>
            <a:r>
              <a:rPr lang="en-US" b="0" i="0" dirty="0">
                <a:solidFill>
                  <a:srgbClr val="0D0D0D"/>
                </a:solidFill>
                <a:effectLst/>
                <a:highlight>
                  <a:srgbClr val="FFFFFF"/>
                </a:highlight>
                <a:latin typeface="ui-sans-serif"/>
              </a:rPr>
              <a:t>The analysis provides actionable insights for increasing the pizza store's sales by identifying key sales drivers and segmenting customers effectively. Product performance and operational efficiency improvements were highlighted, guiding menu optimization and cost control. Evaluations of past marketing campaigns offer refined future strategies.</a:t>
            </a:r>
            <a:endParaRPr lang="en-IN" dirty="0"/>
          </a:p>
        </p:txBody>
      </p:sp>
    </p:spTree>
    <p:extLst>
      <p:ext uri="{BB962C8B-B14F-4D97-AF65-F5344CB8AC3E}">
        <p14:creationId xmlns:p14="http://schemas.microsoft.com/office/powerpoint/2010/main" val="1518608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ADE8-3DC8-D35C-1CB2-95A373B568C6}"/>
              </a:ext>
            </a:extLst>
          </p:cNvPr>
          <p:cNvSpPr>
            <a:spLocks noGrp="1"/>
          </p:cNvSpPr>
          <p:nvPr>
            <p:ph type="title"/>
          </p:nvPr>
        </p:nvSpPr>
        <p:spPr>
          <a:xfrm>
            <a:off x="838199" y="24266"/>
            <a:ext cx="10515600" cy="1325563"/>
          </a:xfrm>
        </p:spPr>
        <p:txBody>
          <a:bodyPr/>
          <a:lstStyle/>
          <a:p>
            <a:r>
              <a:rPr lang="en-IN" dirty="0"/>
              <a:t>                                   Data  Model</a:t>
            </a:r>
          </a:p>
        </p:txBody>
      </p:sp>
      <p:pic>
        <p:nvPicPr>
          <p:cNvPr id="5" name="Content Placeholder 4" descr="A screenshot of a computer&#10;&#10;Description automatically generated">
            <a:extLst>
              <a:ext uri="{FF2B5EF4-FFF2-40B4-BE49-F238E27FC236}">
                <a16:creationId xmlns:a16="http://schemas.microsoft.com/office/drawing/2014/main" id="{DEB973FA-944A-61A8-19C6-97C81C088B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217" y="990601"/>
            <a:ext cx="11427565" cy="5715000"/>
          </a:xfrm>
        </p:spPr>
      </p:pic>
    </p:spTree>
    <p:extLst>
      <p:ext uri="{BB962C8B-B14F-4D97-AF65-F5344CB8AC3E}">
        <p14:creationId xmlns:p14="http://schemas.microsoft.com/office/powerpoint/2010/main" val="2599319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4006-334F-EE8D-119B-3DC51D6E118B}"/>
              </a:ext>
            </a:extLst>
          </p:cNvPr>
          <p:cNvSpPr>
            <a:spLocks noGrp="1"/>
          </p:cNvSpPr>
          <p:nvPr>
            <p:ph type="title"/>
          </p:nvPr>
        </p:nvSpPr>
        <p:spPr/>
        <p:txBody>
          <a:bodyPr/>
          <a:lstStyle/>
          <a:p>
            <a:r>
              <a:rPr lang="en-IN" dirty="0"/>
              <a:t>Creating Database in </a:t>
            </a:r>
            <a:r>
              <a:rPr lang="en-IN" dirty="0" err="1"/>
              <a:t>Postgre</a:t>
            </a:r>
            <a:r>
              <a:rPr lang="en-IN" dirty="0"/>
              <a:t>-SQL</a:t>
            </a:r>
          </a:p>
        </p:txBody>
      </p:sp>
      <p:pic>
        <p:nvPicPr>
          <p:cNvPr id="5" name="Picture 4" descr="A screenshot of a computer&#10;&#10;Description automatically generated">
            <a:extLst>
              <a:ext uri="{FF2B5EF4-FFF2-40B4-BE49-F238E27FC236}">
                <a16:creationId xmlns:a16="http://schemas.microsoft.com/office/drawing/2014/main" id="{B0D856CC-8560-E3DA-668C-189317241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314" y="1511124"/>
            <a:ext cx="6221553" cy="4981751"/>
          </a:xfrm>
          <a:prstGeom prst="rect">
            <a:avLst/>
          </a:prstGeom>
        </p:spPr>
      </p:pic>
    </p:spTree>
    <p:extLst>
      <p:ext uri="{BB962C8B-B14F-4D97-AF65-F5344CB8AC3E}">
        <p14:creationId xmlns:p14="http://schemas.microsoft.com/office/powerpoint/2010/main" val="30270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CF80-4C64-68D8-0737-F8DFABE38251}"/>
              </a:ext>
            </a:extLst>
          </p:cNvPr>
          <p:cNvSpPr>
            <a:spLocks noGrp="1"/>
          </p:cNvSpPr>
          <p:nvPr>
            <p:ph type="title"/>
          </p:nvPr>
        </p:nvSpPr>
        <p:spPr>
          <a:xfrm>
            <a:off x="1262743" y="18255"/>
            <a:ext cx="9895114" cy="1325563"/>
          </a:xfrm>
        </p:spPr>
        <p:txBody>
          <a:bodyPr/>
          <a:lstStyle/>
          <a:p>
            <a:r>
              <a:rPr lang="en-IN" dirty="0"/>
              <a:t>SQL queries to Analyse sales</a:t>
            </a:r>
          </a:p>
        </p:txBody>
      </p:sp>
      <p:pic>
        <p:nvPicPr>
          <p:cNvPr id="7" name="Content Placeholder 6" descr="A screenshot of a computer&#10;&#10;Description automatically generated">
            <a:extLst>
              <a:ext uri="{FF2B5EF4-FFF2-40B4-BE49-F238E27FC236}">
                <a16:creationId xmlns:a16="http://schemas.microsoft.com/office/drawing/2014/main" id="{14F011EC-BE91-B682-50AD-6642539078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86075"/>
            <a:ext cx="6781801" cy="2406828"/>
          </a:xfrm>
        </p:spPr>
      </p:pic>
      <p:pic>
        <p:nvPicPr>
          <p:cNvPr id="9" name="Picture 8" descr="A screenshot of a computer&#10;&#10;Description automatically generated">
            <a:extLst>
              <a:ext uri="{FF2B5EF4-FFF2-40B4-BE49-F238E27FC236}">
                <a16:creationId xmlns:a16="http://schemas.microsoft.com/office/drawing/2014/main" id="{24C40A0E-5A07-1A3E-7CAE-E31D30D64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6679" y="5103452"/>
            <a:ext cx="1705213" cy="1190791"/>
          </a:xfrm>
          <a:prstGeom prst="rect">
            <a:avLst/>
          </a:prstGeom>
        </p:spPr>
      </p:pic>
      <p:sp>
        <p:nvSpPr>
          <p:cNvPr id="10" name="TextBox 9">
            <a:extLst>
              <a:ext uri="{FF2B5EF4-FFF2-40B4-BE49-F238E27FC236}">
                <a16:creationId xmlns:a16="http://schemas.microsoft.com/office/drawing/2014/main" id="{129FAA69-E0BF-E639-97E3-5F82CD7C5497}"/>
              </a:ext>
            </a:extLst>
          </p:cNvPr>
          <p:cNvSpPr txBox="1"/>
          <p:nvPr/>
        </p:nvSpPr>
        <p:spPr>
          <a:xfrm>
            <a:off x="119742" y="1616743"/>
            <a:ext cx="2732315" cy="369332"/>
          </a:xfrm>
          <a:prstGeom prst="rect">
            <a:avLst/>
          </a:prstGeom>
          <a:noFill/>
        </p:spPr>
        <p:txBody>
          <a:bodyPr wrap="square" rtlCol="0">
            <a:spAutoFit/>
          </a:bodyPr>
          <a:lstStyle/>
          <a:p>
            <a:r>
              <a:rPr lang="en-IN" dirty="0"/>
              <a:t>INPUT</a:t>
            </a:r>
          </a:p>
        </p:txBody>
      </p:sp>
      <p:sp>
        <p:nvSpPr>
          <p:cNvPr id="11" name="TextBox 10">
            <a:extLst>
              <a:ext uri="{FF2B5EF4-FFF2-40B4-BE49-F238E27FC236}">
                <a16:creationId xmlns:a16="http://schemas.microsoft.com/office/drawing/2014/main" id="{221EF4C8-FC25-2C02-D799-E2066B65018A}"/>
              </a:ext>
            </a:extLst>
          </p:cNvPr>
          <p:cNvSpPr txBox="1"/>
          <p:nvPr/>
        </p:nvSpPr>
        <p:spPr>
          <a:xfrm>
            <a:off x="9459685" y="4392903"/>
            <a:ext cx="2732315"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117972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CF80-4C64-68D8-0737-F8DFABE38251}"/>
              </a:ext>
            </a:extLst>
          </p:cNvPr>
          <p:cNvSpPr>
            <a:spLocks noGrp="1"/>
          </p:cNvSpPr>
          <p:nvPr>
            <p:ph type="title"/>
          </p:nvPr>
        </p:nvSpPr>
        <p:spPr>
          <a:xfrm>
            <a:off x="1262743" y="18255"/>
            <a:ext cx="9895114" cy="1325563"/>
          </a:xfrm>
        </p:spPr>
        <p:txBody>
          <a:bodyPr/>
          <a:lstStyle/>
          <a:p>
            <a:r>
              <a:rPr lang="en-IN" dirty="0"/>
              <a:t>SQL queries to Analyse sales</a:t>
            </a:r>
          </a:p>
        </p:txBody>
      </p:sp>
      <p:sp>
        <p:nvSpPr>
          <p:cNvPr id="10" name="TextBox 9">
            <a:extLst>
              <a:ext uri="{FF2B5EF4-FFF2-40B4-BE49-F238E27FC236}">
                <a16:creationId xmlns:a16="http://schemas.microsoft.com/office/drawing/2014/main" id="{129FAA69-E0BF-E639-97E3-5F82CD7C5497}"/>
              </a:ext>
            </a:extLst>
          </p:cNvPr>
          <p:cNvSpPr txBox="1"/>
          <p:nvPr/>
        </p:nvSpPr>
        <p:spPr>
          <a:xfrm>
            <a:off x="119742" y="1616743"/>
            <a:ext cx="2732315" cy="369332"/>
          </a:xfrm>
          <a:prstGeom prst="rect">
            <a:avLst/>
          </a:prstGeom>
          <a:noFill/>
        </p:spPr>
        <p:txBody>
          <a:bodyPr wrap="square" rtlCol="0">
            <a:spAutoFit/>
          </a:bodyPr>
          <a:lstStyle/>
          <a:p>
            <a:r>
              <a:rPr lang="en-IN" dirty="0"/>
              <a:t>INPUT</a:t>
            </a:r>
          </a:p>
        </p:txBody>
      </p:sp>
      <p:sp>
        <p:nvSpPr>
          <p:cNvPr id="11" name="TextBox 10">
            <a:extLst>
              <a:ext uri="{FF2B5EF4-FFF2-40B4-BE49-F238E27FC236}">
                <a16:creationId xmlns:a16="http://schemas.microsoft.com/office/drawing/2014/main" id="{221EF4C8-FC25-2C02-D799-E2066B65018A}"/>
              </a:ext>
            </a:extLst>
          </p:cNvPr>
          <p:cNvSpPr txBox="1"/>
          <p:nvPr/>
        </p:nvSpPr>
        <p:spPr>
          <a:xfrm>
            <a:off x="9459685" y="4392903"/>
            <a:ext cx="2732315" cy="369332"/>
          </a:xfrm>
          <a:prstGeom prst="rect">
            <a:avLst/>
          </a:prstGeom>
          <a:noFill/>
        </p:spPr>
        <p:txBody>
          <a:bodyPr wrap="square" rtlCol="0">
            <a:spAutoFit/>
          </a:bodyPr>
          <a:lstStyle/>
          <a:p>
            <a:r>
              <a:rPr lang="en-IN" dirty="0"/>
              <a:t>OUTPUT</a:t>
            </a:r>
          </a:p>
        </p:txBody>
      </p:sp>
      <p:pic>
        <p:nvPicPr>
          <p:cNvPr id="6" name="Picture 5" descr="A screen shot of a computer&#10;&#10;Description automatically generated">
            <a:extLst>
              <a:ext uri="{FF2B5EF4-FFF2-40B4-BE49-F238E27FC236}">
                <a16:creationId xmlns:a16="http://schemas.microsoft.com/office/drawing/2014/main" id="{93C56405-134A-38A6-69AC-90009BB5A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9000"/>
            <a:ext cx="7830643" cy="2495898"/>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032E4318-2E44-6636-1B64-28343528D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5517" y="5150924"/>
            <a:ext cx="1419423" cy="866896"/>
          </a:xfrm>
          <a:prstGeom prst="rect">
            <a:avLst/>
          </a:prstGeom>
        </p:spPr>
      </p:pic>
    </p:spTree>
    <p:extLst>
      <p:ext uri="{BB962C8B-B14F-4D97-AF65-F5344CB8AC3E}">
        <p14:creationId xmlns:p14="http://schemas.microsoft.com/office/powerpoint/2010/main" val="153597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CF80-4C64-68D8-0737-F8DFABE38251}"/>
              </a:ext>
            </a:extLst>
          </p:cNvPr>
          <p:cNvSpPr>
            <a:spLocks noGrp="1"/>
          </p:cNvSpPr>
          <p:nvPr>
            <p:ph type="title"/>
          </p:nvPr>
        </p:nvSpPr>
        <p:spPr>
          <a:xfrm>
            <a:off x="1262743" y="18255"/>
            <a:ext cx="9895114" cy="1325563"/>
          </a:xfrm>
        </p:spPr>
        <p:txBody>
          <a:bodyPr/>
          <a:lstStyle/>
          <a:p>
            <a:r>
              <a:rPr lang="en-IN" dirty="0"/>
              <a:t>SQL queries to Analyse sales</a:t>
            </a:r>
          </a:p>
        </p:txBody>
      </p:sp>
      <p:sp>
        <p:nvSpPr>
          <p:cNvPr id="10" name="TextBox 9">
            <a:extLst>
              <a:ext uri="{FF2B5EF4-FFF2-40B4-BE49-F238E27FC236}">
                <a16:creationId xmlns:a16="http://schemas.microsoft.com/office/drawing/2014/main" id="{129FAA69-E0BF-E639-97E3-5F82CD7C5497}"/>
              </a:ext>
            </a:extLst>
          </p:cNvPr>
          <p:cNvSpPr txBox="1"/>
          <p:nvPr/>
        </p:nvSpPr>
        <p:spPr>
          <a:xfrm>
            <a:off x="119742" y="1616743"/>
            <a:ext cx="2732315" cy="369332"/>
          </a:xfrm>
          <a:prstGeom prst="rect">
            <a:avLst/>
          </a:prstGeom>
          <a:noFill/>
        </p:spPr>
        <p:txBody>
          <a:bodyPr wrap="square" rtlCol="0">
            <a:spAutoFit/>
          </a:bodyPr>
          <a:lstStyle/>
          <a:p>
            <a:r>
              <a:rPr lang="en-IN" dirty="0"/>
              <a:t>INPUT</a:t>
            </a:r>
          </a:p>
        </p:txBody>
      </p:sp>
      <p:sp>
        <p:nvSpPr>
          <p:cNvPr id="11" name="TextBox 10">
            <a:extLst>
              <a:ext uri="{FF2B5EF4-FFF2-40B4-BE49-F238E27FC236}">
                <a16:creationId xmlns:a16="http://schemas.microsoft.com/office/drawing/2014/main" id="{221EF4C8-FC25-2C02-D799-E2066B65018A}"/>
              </a:ext>
            </a:extLst>
          </p:cNvPr>
          <p:cNvSpPr txBox="1"/>
          <p:nvPr/>
        </p:nvSpPr>
        <p:spPr>
          <a:xfrm>
            <a:off x="9459685" y="4392903"/>
            <a:ext cx="2732315" cy="369332"/>
          </a:xfrm>
          <a:prstGeom prst="rect">
            <a:avLst/>
          </a:prstGeom>
          <a:noFill/>
        </p:spPr>
        <p:txBody>
          <a:bodyPr wrap="square" rtlCol="0">
            <a:spAutoFit/>
          </a:bodyPr>
          <a:lstStyle/>
          <a:p>
            <a:r>
              <a:rPr lang="en-IN" dirty="0"/>
              <a:t>OUTPUT</a:t>
            </a:r>
          </a:p>
        </p:txBody>
      </p:sp>
      <p:pic>
        <p:nvPicPr>
          <p:cNvPr id="6" name="Picture 5" descr="A screen shot of a computer program&#10;&#10;Description automatically generated">
            <a:extLst>
              <a:ext uri="{FF2B5EF4-FFF2-40B4-BE49-F238E27FC236}">
                <a16:creationId xmlns:a16="http://schemas.microsoft.com/office/drawing/2014/main" id="{5E533D51-724C-B83E-75F5-C6D395DC6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8656"/>
            <a:ext cx="8564170" cy="2600688"/>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A9FD158C-7C00-2C9C-DDF6-23E2836B6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9977" y="5355696"/>
            <a:ext cx="2476846" cy="1066949"/>
          </a:xfrm>
          <a:prstGeom prst="rect">
            <a:avLst/>
          </a:prstGeom>
        </p:spPr>
      </p:pic>
    </p:spTree>
    <p:extLst>
      <p:ext uri="{BB962C8B-B14F-4D97-AF65-F5344CB8AC3E}">
        <p14:creationId xmlns:p14="http://schemas.microsoft.com/office/powerpoint/2010/main" val="2993377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CF80-4C64-68D8-0737-F8DFABE38251}"/>
              </a:ext>
            </a:extLst>
          </p:cNvPr>
          <p:cNvSpPr>
            <a:spLocks noGrp="1"/>
          </p:cNvSpPr>
          <p:nvPr>
            <p:ph type="title"/>
          </p:nvPr>
        </p:nvSpPr>
        <p:spPr>
          <a:xfrm>
            <a:off x="1262743" y="18255"/>
            <a:ext cx="9895114" cy="1325563"/>
          </a:xfrm>
        </p:spPr>
        <p:txBody>
          <a:bodyPr/>
          <a:lstStyle/>
          <a:p>
            <a:r>
              <a:rPr lang="en-IN" dirty="0"/>
              <a:t>SQL queries to Analyse sales</a:t>
            </a:r>
          </a:p>
        </p:txBody>
      </p:sp>
      <p:sp>
        <p:nvSpPr>
          <p:cNvPr id="10" name="TextBox 9">
            <a:extLst>
              <a:ext uri="{FF2B5EF4-FFF2-40B4-BE49-F238E27FC236}">
                <a16:creationId xmlns:a16="http://schemas.microsoft.com/office/drawing/2014/main" id="{129FAA69-E0BF-E639-97E3-5F82CD7C5497}"/>
              </a:ext>
            </a:extLst>
          </p:cNvPr>
          <p:cNvSpPr txBox="1"/>
          <p:nvPr/>
        </p:nvSpPr>
        <p:spPr>
          <a:xfrm>
            <a:off x="119742" y="1616743"/>
            <a:ext cx="2732315" cy="369332"/>
          </a:xfrm>
          <a:prstGeom prst="rect">
            <a:avLst/>
          </a:prstGeom>
          <a:noFill/>
        </p:spPr>
        <p:txBody>
          <a:bodyPr wrap="square" rtlCol="0">
            <a:spAutoFit/>
          </a:bodyPr>
          <a:lstStyle/>
          <a:p>
            <a:r>
              <a:rPr lang="en-IN" dirty="0"/>
              <a:t>INPUT</a:t>
            </a:r>
          </a:p>
        </p:txBody>
      </p:sp>
      <p:sp>
        <p:nvSpPr>
          <p:cNvPr id="11" name="TextBox 10">
            <a:extLst>
              <a:ext uri="{FF2B5EF4-FFF2-40B4-BE49-F238E27FC236}">
                <a16:creationId xmlns:a16="http://schemas.microsoft.com/office/drawing/2014/main" id="{221EF4C8-FC25-2C02-D799-E2066B65018A}"/>
              </a:ext>
            </a:extLst>
          </p:cNvPr>
          <p:cNvSpPr txBox="1"/>
          <p:nvPr/>
        </p:nvSpPr>
        <p:spPr>
          <a:xfrm>
            <a:off x="9459685" y="4392903"/>
            <a:ext cx="2732315" cy="369332"/>
          </a:xfrm>
          <a:prstGeom prst="rect">
            <a:avLst/>
          </a:prstGeom>
          <a:noFill/>
        </p:spPr>
        <p:txBody>
          <a:bodyPr wrap="square" rtlCol="0">
            <a:spAutoFit/>
          </a:bodyPr>
          <a:lstStyle/>
          <a:p>
            <a:r>
              <a:rPr lang="en-IN" dirty="0"/>
              <a:t>OUTPUT</a:t>
            </a:r>
          </a:p>
        </p:txBody>
      </p:sp>
      <p:pic>
        <p:nvPicPr>
          <p:cNvPr id="6" name="Picture 5" descr="A screen shot of a computer&#10;&#10;Description automatically generated">
            <a:extLst>
              <a:ext uri="{FF2B5EF4-FFF2-40B4-BE49-F238E27FC236}">
                <a16:creationId xmlns:a16="http://schemas.microsoft.com/office/drawing/2014/main" id="{CCE1D9C3-EE2A-4969-E32E-D6D2C1E50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6076"/>
            <a:ext cx="8737579" cy="3532982"/>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7015E754-5400-EF14-F018-BF349D535A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858" y="4762235"/>
            <a:ext cx="2372056" cy="1886213"/>
          </a:xfrm>
          <a:prstGeom prst="rect">
            <a:avLst/>
          </a:prstGeom>
        </p:spPr>
      </p:pic>
    </p:spTree>
    <p:extLst>
      <p:ext uri="{BB962C8B-B14F-4D97-AF65-F5344CB8AC3E}">
        <p14:creationId xmlns:p14="http://schemas.microsoft.com/office/powerpoint/2010/main" val="107060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CF80-4C64-68D8-0737-F8DFABE38251}"/>
              </a:ext>
            </a:extLst>
          </p:cNvPr>
          <p:cNvSpPr>
            <a:spLocks noGrp="1"/>
          </p:cNvSpPr>
          <p:nvPr>
            <p:ph type="title"/>
          </p:nvPr>
        </p:nvSpPr>
        <p:spPr>
          <a:xfrm>
            <a:off x="1262743" y="18255"/>
            <a:ext cx="9895114" cy="1325563"/>
          </a:xfrm>
        </p:spPr>
        <p:txBody>
          <a:bodyPr/>
          <a:lstStyle/>
          <a:p>
            <a:r>
              <a:rPr lang="en-IN" dirty="0"/>
              <a:t>SQL queries to Analyse sales</a:t>
            </a:r>
          </a:p>
        </p:txBody>
      </p:sp>
      <p:sp>
        <p:nvSpPr>
          <p:cNvPr id="10" name="TextBox 9">
            <a:extLst>
              <a:ext uri="{FF2B5EF4-FFF2-40B4-BE49-F238E27FC236}">
                <a16:creationId xmlns:a16="http://schemas.microsoft.com/office/drawing/2014/main" id="{129FAA69-E0BF-E639-97E3-5F82CD7C5497}"/>
              </a:ext>
            </a:extLst>
          </p:cNvPr>
          <p:cNvSpPr txBox="1"/>
          <p:nvPr/>
        </p:nvSpPr>
        <p:spPr>
          <a:xfrm>
            <a:off x="119742" y="1616743"/>
            <a:ext cx="2732315" cy="369332"/>
          </a:xfrm>
          <a:prstGeom prst="rect">
            <a:avLst/>
          </a:prstGeom>
          <a:noFill/>
        </p:spPr>
        <p:txBody>
          <a:bodyPr wrap="square" rtlCol="0">
            <a:spAutoFit/>
          </a:bodyPr>
          <a:lstStyle/>
          <a:p>
            <a:r>
              <a:rPr lang="en-IN" dirty="0"/>
              <a:t>INPUT</a:t>
            </a:r>
          </a:p>
        </p:txBody>
      </p:sp>
      <p:sp>
        <p:nvSpPr>
          <p:cNvPr id="11" name="TextBox 10">
            <a:extLst>
              <a:ext uri="{FF2B5EF4-FFF2-40B4-BE49-F238E27FC236}">
                <a16:creationId xmlns:a16="http://schemas.microsoft.com/office/drawing/2014/main" id="{221EF4C8-FC25-2C02-D799-E2066B65018A}"/>
              </a:ext>
            </a:extLst>
          </p:cNvPr>
          <p:cNvSpPr txBox="1"/>
          <p:nvPr/>
        </p:nvSpPr>
        <p:spPr>
          <a:xfrm>
            <a:off x="9459685" y="4392903"/>
            <a:ext cx="2732315" cy="369332"/>
          </a:xfrm>
          <a:prstGeom prst="rect">
            <a:avLst/>
          </a:prstGeom>
          <a:noFill/>
        </p:spPr>
        <p:txBody>
          <a:bodyPr wrap="square" rtlCol="0">
            <a:spAutoFit/>
          </a:bodyPr>
          <a:lstStyle/>
          <a:p>
            <a:r>
              <a:rPr lang="en-IN" dirty="0"/>
              <a:t>OUTPUT</a:t>
            </a:r>
          </a:p>
        </p:txBody>
      </p:sp>
      <p:pic>
        <p:nvPicPr>
          <p:cNvPr id="6" name="Picture 5" descr="A screen shot of a computer code&#10;&#10;Description automatically generated">
            <a:extLst>
              <a:ext uri="{FF2B5EF4-FFF2-40B4-BE49-F238E27FC236}">
                <a16:creationId xmlns:a16="http://schemas.microsoft.com/office/drawing/2014/main" id="{EFA75164-F0B7-40B7-C041-73385C3A7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42" y="1986075"/>
            <a:ext cx="8469087" cy="3225547"/>
          </a:xfrm>
          <a:prstGeom prst="rect">
            <a:avLst/>
          </a:prstGeom>
        </p:spPr>
      </p:pic>
      <p:pic>
        <p:nvPicPr>
          <p:cNvPr id="12" name="Picture 11" descr="A screenshot of a menu&#10;&#10;Description automatically generated">
            <a:extLst>
              <a:ext uri="{FF2B5EF4-FFF2-40B4-BE49-F238E27FC236}">
                <a16:creationId xmlns:a16="http://schemas.microsoft.com/office/drawing/2014/main" id="{E7EF955A-2F42-7EDB-383E-D392AA196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3207" y="4762235"/>
            <a:ext cx="3696216" cy="1952898"/>
          </a:xfrm>
          <a:prstGeom prst="rect">
            <a:avLst/>
          </a:prstGeom>
        </p:spPr>
      </p:pic>
    </p:spTree>
    <p:extLst>
      <p:ext uri="{BB962C8B-B14F-4D97-AF65-F5344CB8AC3E}">
        <p14:creationId xmlns:p14="http://schemas.microsoft.com/office/powerpoint/2010/main" val="384595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CF80-4C64-68D8-0737-F8DFABE38251}"/>
              </a:ext>
            </a:extLst>
          </p:cNvPr>
          <p:cNvSpPr>
            <a:spLocks noGrp="1"/>
          </p:cNvSpPr>
          <p:nvPr>
            <p:ph type="title"/>
          </p:nvPr>
        </p:nvSpPr>
        <p:spPr>
          <a:xfrm>
            <a:off x="1262743" y="18255"/>
            <a:ext cx="9895114" cy="1325563"/>
          </a:xfrm>
        </p:spPr>
        <p:txBody>
          <a:bodyPr/>
          <a:lstStyle/>
          <a:p>
            <a:r>
              <a:rPr lang="en-IN" dirty="0"/>
              <a:t>SQL queries to Analyse sales</a:t>
            </a:r>
          </a:p>
        </p:txBody>
      </p:sp>
      <p:sp>
        <p:nvSpPr>
          <p:cNvPr id="10" name="TextBox 9">
            <a:extLst>
              <a:ext uri="{FF2B5EF4-FFF2-40B4-BE49-F238E27FC236}">
                <a16:creationId xmlns:a16="http://schemas.microsoft.com/office/drawing/2014/main" id="{129FAA69-E0BF-E639-97E3-5F82CD7C5497}"/>
              </a:ext>
            </a:extLst>
          </p:cNvPr>
          <p:cNvSpPr txBox="1"/>
          <p:nvPr/>
        </p:nvSpPr>
        <p:spPr>
          <a:xfrm>
            <a:off x="119742" y="1616743"/>
            <a:ext cx="2732315" cy="369332"/>
          </a:xfrm>
          <a:prstGeom prst="rect">
            <a:avLst/>
          </a:prstGeom>
          <a:noFill/>
        </p:spPr>
        <p:txBody>
          <a:bodyPr wrap="square" rtlCol="0">
            <a:spAutoFit/>
          </a:bodyPr>
          <a:lstStyle/>
          <a:p>
            <a:r>
              <a:rPr lang="en-IN" dirty="0"/>
              <a:t>INPUT</a:t>
            </a:r>
          </a:p>
        </p:txBody>
      </p:sp>
      <p:sp>
        <p:nvSpPr>
          <p:cNvPr id="11" name="TextBox 10">
            <a:extLst>
              <a:ext uri="{FF2B5EF4-FFF2-40B4-BE49-F238E27FC236}">
                <a16:creationId xmlns:a16="http://schemas.microsoft.com/office/drawing/2014/main" id="{221EF4C8-FC25-2C02-D799-E2066B65018A}"/>
              </a:ext>
            </a:extLst>
          </p:cNvPr>
          <p:cNvSpPr txBox="1"/>
          <p:nvPr/>
        </p:nvSpPr>
        <p:spPr>
          <a:xfrm>
            <a:off x="9459685" y="4392903"/>
            <a:ext cx="2732315" cy="369332"/>
          </a:xfrm>
          <a:prstGeom prst="rect">
            <a:avLst/>
          </a:prstGeom>
          <a:noFill/>
        </p:spPr>
        <p:txBody>
          <a:bodyPr wrap="square" rtlCol="0">
            <a:spAutoFit/>
          </a:bodyPr>
          <a:lstStyle/>
          <a:p>
            <a:r>
              <a:rPr lang="en-IN" dirty="0"/>
              <a:t>OUTPUT</a:t>
            </a:r>
          </a:p>
        </p:txBody>
      </p:sp>
      <p:pic>
        <p:nvPicPr>
          <p:cNvPr id="6" name="Picture 5" descr="A screenshot of a computer program&#10;&#10;Description automatically generated">
            <a:extLst>
              <a:ext uri="{FF2B5EF4-FFF2-40B4-BE49-F238E27FC236}">
                <a16:creationId xmlns:a16="http://schemas.microsoft.com/office/drawing/2014/main" id="{39FA6857-D577-3DD0-02DB-CF36D4554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6075"/>
            <a:ext cx="8816333" cy="2998600"/>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D9A2BCF9-2AC9-B113-F472-968E2195C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7331" y="4984675"/>
            <a:ext cx="2257740" cy="1743318"/>
          </a:xfrm>
          <a:prstGeom prst="rect">
            <a:avLst/>
          </a:prstGeom>
        </p:spPr>
      </p:pic>
    </p:spTree>
    <p:extLst>
      <p:ext uri="{BB962C8B-B14F-4D97-AF65-F5344CB8AC3E}">
        <p14:creationId xmlns:p14="http://schemas.microsoft.com/office/powerpoint/2010/main" val="10335906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TotalTime>
  <Words>145</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Trebuchet MS</vt:lpstr>
      <vt:lpstr>ui-sans-serif</vt:lpstr>
      <vt:lpstr>Wingdings 3</vt:lpstr>
      <vt:lpstr>Facet</vt:lpstr>
      <vt:lpstr>SQL Analysis Project</vt:lpstr>
      <vt:lpstr>                                   Data  Model</vt:lpstr>
      <vt:lpstr>Creating Database in Postgre-SQL</vt:lpstr>
      <vt:lpstr>SQL queries to Analyse sales</vt:lpstr>
      <vt:lpstr>SQL queries to Analyse sales</vt:lpstr>
      <vt:lpstr>SQL queries to Analyse sales</vt:lpstr>
      <vt:lpstr>SQL queries to Analyse sales</vt:lpstr>
      <vt:lpstr>SQL queries to Analyse sales</vt:lpstr>
      <vt:lpstr>SQL queries to Analyse sales</vt:lpstr>
      <vt:lpstr>SQL queries to Analyse sales</vt:lpstr>
      <vt:lpstr>SQL queries to Analyse sales</vt:lpstr>
      <vt:lpstr>SQL queries to Analyse sales</vt:lpstr>
      <vt:lpstr>SQL queries to Analyse sales</vt:lpstr>
      <vt:lpstr>SQL queries to Analyse sales</vt:lpstr>
      <vt:lpstr>SQL queries to Analyse sales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Analysis Project</dc:title>
  <dc:creator>Yaduman singh chouhan</dc:creator>
  <cp:lastModifiedBy>yaduman singh chouhan</cp:lastModifiedBy>
  <cp:revision>1</cp:revision>
  <dcterms:created xsi:type="dcterms:W3CDTF">2024-05-25T02:26:45Z</dcterms:created>
  <dcterms:modified xsi:type="dcterms:W3CDTF">2024-05-25T02:50:13Z</dcterms:modified>
</cp:coreProperties>
</file>