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15"/>
  </p:notesMasterIdLst>
  <p:sldIdLst>
    <p:sldId id="303" r:id="rId2"/>
    <p:sldId id="330" r:id="rId3"/>
    <p:sldId id="312" r:id="rId4"/>
    <p:sldId id="364" r:id="rId5"/>
    <p:sldId id="365" r:id="rId6"/>
    <p:sldId id="367" r:id="rId7"/>
    <p:sldId id="353" r:id="rId8"/>
    <p:sldId id="372" r:id="rId9"/>
    <p:sldId id="374" r:id="rId10"/>
    <p:sldId id="368" r:id="rId11"/>
    <p:sldId id="369" r:id="rId12"/>
    <p:sldId id="375" r:id="rId13"/>
    <p:sldId id="362" r:id="rId14"/>
  </p:sldIdLst>
  <p:sldSz cx="12192000" cy="6858000"/>
  <p:notesSz cx="6858000" cy="9144000"/>
  <p:embeddedFontLst>
    <p:embeddedFont>
      <p:font typeface="微软雅黑" panose="020B0503020204020204" pitchFamily="34" charset="-122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ulim" panose="02010600030101010101" charset="-127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93B"/>
    <a:srgbClr val="00B0F0"/>
    <a:srgbClr val="EA5326"/>
    <a:srgbClr val="1B8ABF"/>
    <a:srgbClr val="E2524A"/>
    <a:srgbClr val="3B393E"/>
    <a:srgbClr val="F1E307"/>
    <a:srgbClr val="D2D3D5"/>
    <a:srgbClr val="B3B8B5"/>
    <a:srgbClr val="2F3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5" autoAdjust="0"/>
    <p:restoredTop sz="92642" autoAdjust="0"/>
  </p:normalViewPr>
  <p:slideViewPr>
    <p:cSldViewPr snapToGrid="0">
      <p:cViewPr varScale="1">
        <p:scale>
          <a:sx n="88" d="100"/>
          <a:sy n="88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27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B5EDD-FF9E-4057-A488-E848CDD604EF}" type="datetimeFigureOut">
              <a:rPr lang="zh-CN" altLang="en-US" smtClean="0"/>
              <a:t>2016.8.7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E4CA6-4D40-4370-8D93-DA5309A02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4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47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59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7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80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57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4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183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7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075"/>
          <a:stretch/>
        </p:blipFill>
        <p:spPr>
          <a:xfrm>
            <a:off x="0" y="0"/>
            <a:ext cx="12192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21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075"/>
          <a:stretch/>
        </p:blipFill>
        <p:spPr>
          <a:xfrm>
            <a:off x="0" y="0"/>
            <a:ext cx="12192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8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标注 7"/>
          <p:cNvSpPr/>
          <p:nvPr/>
        </p:nvSpPr>
        <p:spPr>
          <a:xfrm>
            <a:off x="3384752" y="591422"/>
            <a:ext cx="5464279" cy="5505834"/>
          </a:xfrm>
          <a:prstGeom prst="wedgeRoundRectCallout">
            <a:avLst/>
          </a:prstGeom>
          <a:solidFill>
            <a:srgbClr val="2E75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89670" y="1575590"/>
            <a:ext cx="545936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 smtClean="0">
                <a:solidFill>
                  <a:schemeClr val="bg1"/>
                </a:solidFill>
                <a:ea typeface="Gulim" panose="020B0600000101010101" pitchFamily="34" charset="-127"/>
              </a:rPr>
              <a:t>MAT</a:t>
            </a:r>
            <a:endParaRPr lang="zh-CN" altLang="en-US" sz="19900" b="1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4026308" y="4162832"/>
            <a:ext cx="4317600" cy="310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84752" y="4178349"/>
            <a:ext cx="5464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schemeClr val="bg1"/>
                </a:solidFill>
                <a:ea typeface="Gulim" panose="020B0600000101010101" pitchFamily="34" charset="-127"/>
              </a:rPr>
              <a:t>小组项目答辩</a:t>
            </a:r>
            <a:endParaRPr lang="zh-CN" altLang="en-US" sz="2400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45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02188" y="222011"/>
            <a:ext cx="5714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流程说明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58265" y="2461882"/>
            <a:ext cx="2402811" cy="2227007"/>
            <a:chOff x="1919667" y="4192917"/>
            <a:chExt cx="2402811" cy="2227007"/>
          </a:xfrm>
        </p:grpSpPr>
        <p:sp>
          <p:nvSpPr>
            <p:cNvPr id="47" name="椭圆 46"/>
            <p:cNvSpPr/>
            <p:nvPr/>
          </p:nvSpPr>
          <p:spPr>
            <a:xfrm>
              <a:off x="2007570" y="4192917"/>
              <a:ext cx="2227007" cy="2227007"/>
            </a:xfrm>
            <a:prstGeom prst="ellipse">
              <a:avLst/>
            </a:prstGeom>
            <a:solidFill>
              <a:srgbClr val="EA53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919667" y="4706253"/>
              <a:ext cx="240281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+mj-ea"/>
                  <a:ea typeface="+mj-ea"/>
                </a:rPr>
                <a:t>前台页面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内容</a:t>
              </a:r>
              <a:endParaRPr lang="en-US" altLang="zh-CN" sz="2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与</a:t>
              </a:r>
              <a:endParaRPr lang="en-US" altLang="zh-CN" sz="2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数据库</a:t>
              </a:r>
              <a:r>
                <a:rPr lang="zh-CN" altLang="en-US" sz="2400" b="1" dirty="0">
                  <a:solidFill>
                    <a:schemeClr val="bg1"/>
                  </a:solidFill>
                  <a:latin typeface="+mj-ea"/>
                  <a:ea typeface="+mj-ea"/>
                </a:rPr>
                <a:t>连接流程</a:t>
              </a:r>
            </a:p>
          </p:txBody>
        </p:sp>
      </p:grpSp>
      <p:sp>
        <p:nvSpPr>
          <p:cNvPr id="49" name="椭圆 48"/>
          <p:cNvSpPr/>
          <p:nvPr/>
        </p:nvSpPr>
        <p:spPr>
          <a:xfrm>
            <a:off x="7434402" y="2461885"/>
            <a:ext cx="2227007" cy="2227007"/>
          </a:xfrm>
          <a:prstGeom prst="ellipse">
            <a:avLst/>
          </a:prstGeom>
          <a:solidFill>
            <a:srgbClr val="4BA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346499" y="2975217"/>
            <a:ext cx="2402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</a:rPr>
              <a:t>后台管理</a:t>
            </a:r>
            <a:endParaRPr lang="en-US" altLang="zh-CN" sz="2400" b="1" dirty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</a:rPr>
              <a:t>与</a:t>
            </a:r>
            <a:endParaRPr lang="en-US" altLang="zh-CN" sz="2400" b="1" dirty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</a:rPr>
              <a:t>数据库操作流程</a:t>
            </a:r>
          </a:p>
        </p:txBody>
      </p:sp>
    </p:spTree>
    <p:extLst>
      <p:ext uri="{BB962C8B-B14F-4D97-AF65-F5344CB8AC3E}">
        <p14:creationId xmlns:p14="http://schemas.microsoft.com/office/powerpoint/2010/main" val="312359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02188" y="222011"/>
            <a:ext cx="58805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j-ea"/>
              </a:rPr>
              <a:t>前台页面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</a:rPr>
              <a:t>内容与数据库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</a:rPr>
              <a:t>连接流程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347" y="1061882"/>
            <a:ext cx="8231930" cy="55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12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02189" y="222011"/>
            <a:ext cx="5165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j-ea"/>
              </a:rPr>
              <a:t>后台管理与数据库操作流程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738" y="1061882"/>
            <a:ext cx="8296102" cy="55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950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880418" y="2374274"/>
            <a:ext cx="932344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bg1"/>
                </a:solidFill>
                <a:latin typeface="+mj-lt"/>
                <a:ea typeface="Gulim" panose="020B0600000101010101" pitchFamily="34" charset="-127"/>
              </a:rPr>
              <a:t>TNANK YOU</a:t>
            </a:r>
            <a:endParaRPr lang="zh-CN" altLang="en-US" sz="11500" dirty="0">
              <a:solidFill>
                <a:schemeClr val="bg1"/>
              </a:solidFill>
              <a:latin typeface="+mj-lt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375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8" b="26188"/>
          <a:stretch/>
        </p:blipFill>
        <p:spPr>
          <a:xfrm>
            <a:off x="0" y="0"/>
            <a:ext cx="12192000" cy="6858000"/>
          </a:xfrm>
          <a:prstGeom prst="rtTriangle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1649850" y="4127548"/>
            <a:ext cx="81445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后台项目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98177" y="4073416"/>
            <a:ext cx="776465" cy="2139591"/>
          </a:xfrm>
          <a:custGeom>
            <a:avLst/>
            <a:gdLst/>
            <a:ahLst/>
            <a:cxnLst/>
            <a:rect l="l" t="t" r="r" b="b"/>
            <a:pathLst>
              <a:path w="776465" h="2139591">
                <a:moveTo>
                  <a:pt x="515794" y="545374"/>
                </a:moveTo>
                <a:cubicBezTo>
                  <a:pt x="484572" y="671087"/>
                  <a:pt x="461360" y="787968"/>
                  <a:pt x="446159" y="896015"/>
                </a:cubicBezTo>
                <a:cubicBezTo>
                  <a:pt x="430959" y="1004063"/>
                  <a:pt x="424180" y="1102456"/>
                  <a:pt x="425823" y="1191195"/>
                </a:cubicBezTo>
                <a:lnTo>
                  <a:pt x="427056" y="1255284"/>
                </a:lnTo>
                <a:lnTo>
                  <a:pt x="493610" y="1229402"/>
                </a:lnTo>
                <a:cubicBezTo>
                  <a:pt x="500183" y="1111905"/>
                  <a:pt x="515794" y="997284"/>
                  <a:pt x="540444" y="885539"/>
                </a:cubicBezTo>
                <a:cubicBezTo>
                  <a:pt x="565094" y="773794"/>
                  <a:pt x="597960" y="665336"/>
                  <a:pt x="639043" y="560164"/>
                </a:cubicBezTo>
                <a:close/>
                <a:moveTo>
                  <a:pt x="776465" y="0"/>
                </a:moveTo>
                <a:lnTo>
                  <a:pt x="681563" y="2102000"/>
                </a:lnTo>
                <a:lnTo>
                  <a:pt x="414731" y="2139591"/>
                </a:lnTo>
                <a:lnTo>
                  <a:pt x="260497" y="351258"/>
                </a:lnTo>
                <a:lnTo>
                  <a:pt x="63473" y="405487"/>
                </a:lnTo>
                <a:lnTo>
                  <a:pt x="0" y="210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zh-CN" altLang="en-US" sz="199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49850" y="5538940"/>
            <a:ext cx="8346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latin typeface="+mj-ea"/>
                <a:ea typeface="+mj-ea"/>
              </a:rPr>
              <a:t>ThinkPHP</a:t>
            </a:r>
            <a:r>
              <a:rPr lang="en-US" altLang="zh-CN" sz="2400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增删改查基本实现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55295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02188" y="222011"/>
            <a:ext cx="5714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代码逻辑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231293" y="2089506"/>
            <a:ext cx="2755365" cy="2755365"/>
            <a:chOff x="3199222" y="1471447"/>
            <a:chExt cx="2755365" cy="2755365"/>
          </a:xfrm>
        </p:grpSpPr>
        <p:sp>
          <p:nvSpPr>
            <p:cNvPr id="4" name="椭圆 3"/>
            <p:cNvSpPr/>
            <p:nvPr/>
          </p:nvSpPr>
          <p:spPr>
            <a:xfrm>
              <a:off x="3199222" y="1471447"/>
              <a:ext cx="2755365" cy="2755365"/>
            </a:xfrm>
            <a:prstGeom prst="ellipse">
              <a:avLst/>
            </a:prstGeom>
            <a:solidFill>
              <a:srgbClr val="1B8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041766" y="2587875"/>
              <a:ext cx="14950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3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显示</a:t>
              </a: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2924" y="2461885"/>
            <a:ext cx="2227007" cy="2227007"/>
            <a:chOff x="2007570" y="4192917"/>
            <a:chExt cx="2227007" cy="2227007"/>
          </a:xfrm>
        </p:grpSpPr>
        <p:sp>
          <p:nvSpPr>
            <p:cNvPr id="47" name="椭圆 46"/>
            <p:cNvSpPr/>
            <p:nvPr/>
          </p:nvSpPr>
          <p:spPr>
            <a:xfrm>
              <a:off x="2007570" y="4192917"/>
              <a:ext cx="2227007" cy="2227007"/>
            </a:xfrm>
            <a:prstGeom prst="ellipse">
              <a:avLst/>
            </a:prstGeom>
            <a:solidFill>
              <a:srgbClr val="EA53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2445776" y="4983253"/>
              <a:ext cx="14950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3600" b="1" dirty="0">
                  <a:solidFill>
                    <a:schemeClr val="bg1"/>
                  </a:solidFill>
                  <a:latin typeface="+mj-ea"/>
                  <a:ea typeface="+mj-ea"/>
                </a:rPr>
                <a:t>添加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263202" y="2461884"/>
            <a:ext cx="2227007" cy="2227007"/>
            <a:chOff x="7703129" y="4183735"/>
            <a:chExt cx="2227007" cy="2227007"/>
          </a:xfrm>
        </p:grpSpPr>
        <p:sp>
          <p:nvSpPr>
            <p:cNvPr id="49" name="椭圆 48"/>
            <p:cNvSpPr/>
            <p:nvPr/>
          </p:nvSpPr>
          <p:spPr>
            <a:xfrm>
              <a:off x="7703129" y="4183735"/>
              <a:ext cx="2227007" cy="2227007"/>
            </a:xfrm>
            <a:prstGeom prst="ellipse">
              <a:avLst/>
            </a:prstGeom>
            <a:solidFill>
              <a:srgbClr val="4BA9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7885974" y="5066404"/>
              <a:ext cx="20441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删除（逻辑）</a:t>
              </a:r>
              <a:endParaRPr lang="zh-CN" altLang="en-US" sz="2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2469919" y="5727539"/>
            <a:ext cx="79067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主要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实现增删改查的四个操作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6247247" y="2089505"/>
            <a:ext cx="2755365" cy="2755365"/>
            <a:chOff x="3199222" y="1471447"/>
            <a:chExt cx="2755365" cy="2755365"/>
          </a:xfrm>
          <a:solidFill>
            <a:srgbClr val="00B0F0"/>
          </a:solidFill>
        </p:grpSpPr>
        <p:sp>
          <p:nvSpPr>
            <p:cNvPr id="80" name="椭圆 79"/>
            <p:cNvSpPr/>
            <p:nvPr/>
          </p:nvSpPr>
          <p:spPr>
            <a:xfrm>
              <a:off x="3199222" y="1471447"/>
              <a:ext cx="2755365" cy="27553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4041766" y="2587876"/>
              <a:ext cx="1495034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3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编辑</a:t>
              </a: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0180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70" y="1114550"/>
            <a:ext cx="6980604" cy="2704879"/>
          </a:xfrm>
          <a:prstGeom prst="rect">
            <a:avLst/>
          </a:prstGeom>
        </p:spPr>
      </p:pic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02188" y="222011"/>
            <a:ext cx="5714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显示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23936" y="3487333"/>
            <a:ext cx="726038" cy="332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html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683" y="595998"/>
            <a:ext cx="3501056" cy="53088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822" y="3905724"/>
            <a:ext cx="5622232" cy="271384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347857" y="6269116"/>
            <a:ext cx="927197" cy="35045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Model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78885" y="5562599"/>
            <a:ext cx="1285853" cy="3422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Controller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7518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983" y="809805"/>
            <a:ext cx="3277145" cy="35299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857" y="1134294"/>
            <a:ext cx="4868117" cy="32054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698" y="4418842"/>
            <a:ext cx="4811640" cy="2330301"/>
          </a:xfrm>
          <a:prstGeom prst="rect">
            <a:avLst/>
          </a:prstGeom>
        </p:spPr>
      </p:pic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02188" y="222011"/>
            <a:ext cx="5714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添加 </a:t>
            </a:r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| </a:t>
            </a:r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编辑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19832" y="4017095"/>
            <a:ext cx="1400142" cy="3226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JavaScript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93864" y="4418842"/>
            <a:ext cx="919351" cy="3410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Model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62438" y="4042899"/>
            <a:ext cx="1341690" cy="2968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Controller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93546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78" y="1398652"/>
            <a:ext cx="4917492" cy="42523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777" y="4536746"/>
            <a:ext cx="3867350" cy="13959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777" y="1061881"/>
            <a:ext cx="3843709" cy="3447273"/>
          </a:xfrm>
          <a:prstGeom prst="rect">
            <a:avLst/>
          </a:prstGeom>
        </p:spPr>
      </p:pic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02188" y="222011"/>
            <a:ext cx="5714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删除（修改状态）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06038" y="5350170"/>
            <a:ext cx="1290132" cy="3008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JavaScript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31102" y="1061881"/>
            <a:ext cx="1314384" cy="336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Controller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5070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8" b="26188"/>
          <a:stretch/>
        </p:blipFill>
        <p:spPr>
          <a:xfrm>
            <a:off x="0" y="0"/>
            <a:ext cx="12192000" cy="6858000"/>
          </a:xfrm>
          <a:prstGeom prst="rtTriangle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1922993" y="4319278"/>
            <a:ext cx="98237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插件使用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19513" y="4097735"/>
            <a:ext cx="1377916" cy="2122335"/>
          </a:xfrm>
          <a:custGeom>
            <a:avLst/>
            <a:gdLst/>
            <a:ahLst/>
            <a:cxnLst/>
            <a:rect l="l" t="t" r="r" b="b"/>
            <a:pathLst>
              <a:path w="1377916" h="2122335">
                <a:moveTo>
                  <a:pt x="793103" y="891701"/>
                </a:moveTo>
                <a:cubicBezTo>
                  <a:pt x="765166" y="891701"/>
                  <a:pt x="743598" y="899096"/>
                  <a:pt x="728397" y="913886"/>
                </a:cubicBezTo>
                <a:cubicBezTo>
                  <a:pt x="713197" y="928676"/>
                  <a:pt x="705596" y="950860"/>
                  <a:pt x="705596" y="980440"/>
                </a:cubicBezTo>
                <a:cubicBezTo>
                  <a:pt x="705596" y="1010019"/>
                  <a:pt x="713197" y="1031999"/>
                  <a:pt x="728397" y="1046378"/>
                </a:cubicBezTo>
                <a:cubicBezTo>
                  <a:pt x="743598" y="1060757"/>
                  <a:pt x="765166" y="1067946"/>
                  <a:pt x="793103" y="1067946"/>
                </a:cubicBezTo>
                <a:cubicBezTo>
                  <a:pt x="823504" y="1067946"/>
                  <a:pt x="846099" y="1060757"/>
                  <a:pt x="860889" y="1046378"/>
                </a:cubicBezTo>
                <a:cubicBezTo>
                  <a:pt x="875679" y="1031999"/>
                  <a:pt x="883074" y="1010019"/>
                  <a:pt x="883074" y="980440"/>
                </a:cubicBezTo>
                <a:cubicBezTo>
                  <a:pt x="883074" y="950860"/>
                  <a:pt x="875679" y="928676"/>
                  <a:pt x="860889" y="913886"/>
                </a:cubicBezTo>
                <a:cubicBezTo>
                  <a:pt x="846099" y="899096"/>
                  <a:pt x="823504" y="891701"/>
                  <a:pt x="793103" y="891701"/>
                </a:cubicBezTo>
                <a:close/>
                <a:moveTo>
                  <a:pt x="979208" y="640274"/>
                </a:moveTo>
                <a:cubicBezTo>
                  <a:pt x="948806" y="640274"/>
                  <a:pt x="922308" y="651367"/>
                  <a:pt x="899712" y="673551"/>
                </a:cubicBezTo>
                <a:cubicBezTo>
                  <a:pt x="877117" y="695736"/>
                  <a:pt x="865819" y="722440"/>
                  <a:pt x="865819" y="753663"/>
                </a:cubicBezTo>
                <a:cubicBezTo>
                  <a:pt x="865819" y="784886"/>
                  <a:pt x="877117" y="811590"/>
                  <a:pt x="899712" y="833774"/>
                </a:cubicBezTo>
                <a:cubicBezTo>
                  <a:pt x="922308" y="855959"/>
                  <a:pt x="948806" y="867051"/>
                  <a:pt x="979208" y="867051"/>
                </a:cubicBezTo>
                <a:cubicBezTo>
                  <a:pt x="1011252" y="867051"/>
                  <a:pt x="1038161" y="855959"/>
                  <a:pt x="1059935" y="833774"/>
                </a:cubicBezTo>
                <a:cubicBezTo>
                  <a:pt x="1081709" y="811590"/>
                  <a:pt x="1092596" y="784886"/>
                  <a:pt x="1092596" y="753663"/>
                </a:cubicBezTo>
                <a:cubicBezTo>
                  <a:pt x="1092596" y="722440"/>
                  <a:pt x="1081709" y="695736"/>
                  <a:pt x="1059935" y="673551"/>
                </a:cubicBezTo>
                <a:cubicBezTo>
                  <a:pt x="1038161" y="651367"/>
                  <a:pt x="1011252" y="640274"/>
                  <a:pt x="979208" y="640274"/>
                </a:cubicBezTo>
                <a:close/>
                <a:moveTo>
                  <a:pt x="1060552" y="388848"/>
                </a:moveTo>
                <a:cubicBezTo>
                  <a:pt x="1031794" y="388848"/>
                  <a:pt x="1010020" y="396448"/>
                  <a:pt x="995230" y="411649"/>
                </a:cubicBezTo>
                <a:cubicBezTo>
                  <a:pt x="980440" y="426850"/>
                  <a:pt x="973045" y="448418"/>
                  <a:pt x="973045" y="476354"/>
                </a:cubicBezTo>
                <a:cubicBezTo>
                  <a:pt x="973045" y="506755"/>
                  <a:pt x="980440" y="528940"/>
                  <a:pt x="995230" y="542908"/>
                </a:cubicBezTo>
                <a:cubicBezTo>
                  <a:pt x="1010020" y="556876"/>
                  <a:pt x="1031794" y="563860"/>
                  <a:pt x="1060552" y="563860"/>
                </a:cubicBezTo>
                <a:cubicBezTo>
                  <a:pt x="1090131" y="563860"/>
                  <a:pt x="1112521" y="556876"/>
                  <a:pt x="1127722" y="542908"/>
                </a:cubicBezTo>
                <a:cubicBezTo>
                  <a:pt x="1142922" y="528940"/>
                  <a:pt x="1150523" y="506755"/>
                  <a:pt x="1150523" y="476354"/>
                </a:cubicBezTo>
                <a:cubicBezTo>
                  <a:pt x="1150523" y="448418"/>
                  <a:pt x="1142922" y="426850"/>
                  <a:pt x="1127722" y="411649"/>
                </a:cubicBezTo>
                <a:cubicBezTo>
                  <a:pt x="1112521" y="396448"/>
                  <a:pt x="1090131" y="388848"/>
                  <a:pt x="1060552" y="388848"/>
                </a:cubicBezTo>
                <a:close/>
                <a:moveTo>
                  <a:pt x="623925" y="0"/>
                </a:moveTo>
                <a:cubicBezTo>
                  <a:pt x="720842" y="0"/>
                  <a:pt x="807077" y="11901"/>
                  <a:pt x="882631" y="35703"/>
                </a:cubicBezTo>
                <a:cubicBezTo>
                  <a:pt x="958185" y="59505"/>
                  <a:pt x="1023474" y="94798"/>
                  <a:pt x="1078500" y="141581"/>
                </a:cubicBezTo>
                <a:cubicBezTo>
                  <a:pt x="1137633" y="192472"/>
                  <a:pt x="1181983" y="254238"/>
                  <a:pt x="1211550" y="326877"/>
                </a:cubicBezTo>
                <a:cubicBezTo>
                  <a:pt x="1241117" y="399517"/>
                  <a:pt x="1255900" y="482619"/>
                  <a:pt x="1255900" y="576185"/>
                </a:cubicBezTo>
                <a:cubicBezTo>
                  <a:pt x="1255900" y="645243"/>
                  <a:pt x="1237824" y="715324"/>
                  <a:pt x="1201671" y="786430"/>
                </a:cubicBezTo>
                <a:cubicBezTo>
                  <a:pt x="1165518" y="857535"/>
                  <a:pt x="1111700" y="930081"/>
                  <a:pt x="1040216" y="1004069"/>
                </a:cubicBezTo>
                <a:cubicBezTo>
                  <a:pt x="969553" y="1066553"/>
                  <a:pt x="898685" y="1128623"/>
                  <a:pt x="827612" y="1190280"/>
                </a:cubicBezTo>
                <a:cubicBezTo>
                  <a:pt x="756539" y="1251936"/>
                  <a:pt x="685671" y="1314411"/>
                  <a:pt x="615009" y="1377704"/>
                </a:cubicBezTo>
                <a:cubicBezTo>
                  <a:pt x="531200" y="1453334"/>
                  <a:pt x="463208" y="1525473"/>
                  <a:pt x="411033" y="1594120"/>
                </a:cubicBezTo>
                <a:cubicBezTo>
                  <a:pt x="358858" y="1662767"/>
                  <a:pt x="322910" y="1727915"/>
                  <a:pt x="303191" y="1789565"/>
                </a:cubicBezTo>
                <a:lnTo>
                  <a:pt x="1291026" y="1605925"/>
                </a:lnTo>
                <a:lnTo>
                  <a:pt x="1377916" y="2122335"/>
                </a:lnTo>
                <a:lnTo>
                  <a:pt x="0" y="2034829"/>
                </a:lnTo>
                <a:cubicBezTo>
                  <a:pt x="19720" y="1929657"/>
                  <a:pt x="46013" y="1829621"/>
                  <a:pt x="78879" y="1734719"/>
                </a:cubicBezTo>
                <a:cubicBezTo>
                  <a:pt x="111745" y="1639818"/>
                  <a:pt x="150774" y="1550874"/>
                  <a:pt x="195965" y="1467887"/>
                </a:cubicBezTo>
                <a:cubicBezTo>
                  <a:pt x="234583" y="1397224"/>
                  <a:pt x="283882" y="1321838"/>
                  <a:pt x="343863" y="1241726"/>
                </a:cubicBezTo>
                <a:cubicBezTo>
                  <a:pt x="403844" y="1161615"/>
                  <a:pt x="474095" y="1076779"/>
                  <a:pt x="554617" y="987218"/>
                </a:cubicBezTo>
                <a:cubicBezTo>
                  <a:pt x="656503" y="873830"/>
                  <a:pt x="732711" y="764961"/>
                  <a:pt x="783243" y="660610"/>
                </a:cubicBezTo>
                <a:cubicBezTo>
                  <a:pt x="833775" y="556260"/>
                  <a:pt x="859041" y="456429"/>
                  <a:pt x="859041" y="361117"/>
                </a:cubicBezTo>
                <a:cubicBezTo>
                  <a:pt x="859041" y="325786"/>
                  <a:pt x="851851" y="293125"/>
                  <a:pt x="837472" y="263135"/>
                </a:cubicBezTo>
                <a:cubicBezTo>
                  <a:pt x="823093" y="233144"/>
                  <a:pt x="801525" y="205824"/>
                  <a:pt x="772767" y="181174"/>
                </a:cubicBezTo>
                <a:cubicBezTo>
                  <a:pt x="747295" y="158990"/>
                  <a:pt x="718537" y="141940"/>
                  <a:pt x="686493" y="130026"/>
                </a:cubicBezTo>
                <a:cubicBezTo>
                  <a:pt x="654448" y="118112"/>
                  <a:pt x="619939" y="112155"/>
                  <a:pt x="582964" y="112155"/>
                </a:cubicBezTo>
                <a:cubicBezTo>
                  <a:pt x="535308" y="112155"/>
                  <a:pt x="491761" y="117907"/>
                  <a:pt x="452321" y="129410"/>
                </a:cubicBezTo>
                <a:cubicBezTo>
                  <a:pt x="412882" y="140913"/>
                  <a:pt x="377551" y="157757"/>
                  <a:pt x="346328" y="179942"/>
                </a:cubicBezTo>
                <a:cubicBezTo>
                  <a:pt x="310996" y="205413"/>
                  <a:pt x="284498" y="235815"/>
                  <a:pt x="266833" y="271146"/>
                </a:cubicBezTo>
                <a:cubicBezTo>
                  <a:pt x="249167" y="306477"/>
                  <a:pt x="240334" y="346738"/>
                  <a:pt x="240334" y="391929"/>
                </a:cubicBezTo>
                <a:cubicBezTo>
                  <a:pt x="240334" y="414935"/>
                  <a:pt x="243409" y="436709"/>
                  <a:pt x="249558" y="457251"/>
                </a:cubicBezTo>
                <a:cubicBezTo>
                  <a:pt x="255708" y="477792"/>
                  <a:pt x="263700" y="496690"/>
                  <a:pt x="273534" y="513945"/>
                </a:cubicBezTo>
                <a:cubicBezTo>
                  <a:pt x="286642" y="536130"/>
                  <a:pt x="302010" y="552152"/>
                  <a:pt x="319637" y="562012"/>
                </a:cubicBezTo>
                <a:cubicBezTo>
                  <a:pt x="337264" y="571872"/>
                  <a:pt x="356733" y="576802"/>
                  <a:pt x="378045" y="576802"/>
                </a:cubicBezTo>
                <a:cubicBezTo>
                  <a:pt x="423120" y="576802"/>
                  <a:pt x="456937" y="566325"/>
                  <a:pt x="479494" y="545373"/>
                </a:cubicBezTo>
                <a:cubicBezTo>
                  <a:pt x="502051" y="524421"/>
                  <a:pt x="513329" y="492993"/>
                  <a:pt x="513329" y="451088"/>
                </a:cubicBezTo>
                <a:cubicBezTo>
                  <a:pt x="513329" y="440407"/>
                  <a:pt x="511891" y="429109"/>
                  <a:pt x="509015" y="417195"/>
                </a:cubicBezTo>
                <a:cubicBezTo>
                  <a:pt x="506140" y="405281"/>
                  <a:pt x="502237" y="392751"/>
                  <a:pt x="497307" y="379604"/>
                </a:cubicBezTo>
                <a:cubicBezTo>
                  <a:pt x="545990" y="392751"/>
                  <a:pt x="582297" y="413908"/>
                  <a:pt x="606227" y="443077"/>
                </a:cubicBezTo>
                <a:cubicBezTo>
                  <a:pt x="630158" y="472246"/>
                  <a:pt x="642124" y="509426"/>
                  <a:pt x="642124" y="554617"/>
                </a:cubicBezTo>
                <a:cubicBezTo>
                  <a:pt x="642124" y="589126"/>
                  <a:pt x="634334" y="619938"/>
                  <a:pt x="618754" y="647053"/>
                </a:cubicBezTo>
                <a:cubicBezTo>
                  <a:pt x="603175" y="674168"/>
                  <a:pt x="579402" y="697585"/>
                  <a:pt x="547434" y="717305"/>
                </a:cubicBezTo>
                <a:cubicBezTo>
                  <a:pt x="521193" y="733738"/>
                  <a:pt x="492085" y="746063"/>
                  <a:pt x="460111" y="754279"/>
                </a:cubicBezTo>
                <a:cubicBezTo>
                  <a:pt x="428137" y="762496"/>
                  <a:pt x="394112" y="766604"/>
                  <a:pt x="358036" y="766604"/>
                </a:cubicBezTo>
                <a:cubicBezTo>
                  <a:pt x="264188" y="766604"/>
                  <a:pt x="188037" y="736966"/>
                  <a:pt x="129584" y="677692"/>
                </a:cubicBezTo>
                <a:cubicBezTo>
                  <a:pt x="71131" y="618417"/>
                  <a:pt x="41904" y="542266"/>
                  <a:pt x="41904" y="449240"/>
                </a:cubicBezTo>
                <a:cubicBezTo>
                  <a:pt x="41904" y="377858"/>
                  <a:pt x="57728" y="313448"/>
                  <a:pt x="89374" y="256009"/>
                </a:cubicBezTo>
                <a:cubicBezTo>
                  <a:pt x="121021" y="198571"/>
                  <a:pt x="168086" y="148925"/>
                  <a:pt x="230571" y="107071"/>
                </a:cubicBezTo>
                <a:cubicBezTo>
                  <a:pt x="285647" y="70148"/>
                  <a:pt x="346068" y="43072"/>
                  <a:pt x="411832" y="25843"/>
                </a:cubicBezTo>
                <a:cubicBezTo>
                  <a:pt x="477597" y="8614"/>
                  <a:pt x="548294" y="0"/>
                  <a:pt x="62392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22993" y="5546673"/>
            <a:ext cx="8346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+mj-ea"/>
                <a:ea typeface="+mj-ea"/>
              </a:rPr>
              <a:t>Layer  Kindeditor  Uploadify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65919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02188" y="222011"/>
            <a:ext cx="5714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</a:rPr>
              <a:t>Layer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4497" y="2700795"/>
            <a:ext cx="1428635" cy="5936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JavaScript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029" y="1061882"/>
            <a:ext cx="2485714" cy="47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657" y="1401409"/>
            <a:ext cx="4514286" cy="3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657" y="2817147"/>
            <a:ext cx="4495238" cy="361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0085" y="3814263"/>
            <a:ext cx="2371429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137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8" b="26188"/>
          <a:stretch/>
        </p:blipFill>
        <p:spPr>
          <a:xfrm>
            <a:off x="0" y="0"/>
            <a:ext cx="12192000" cy="6858000"/>
          </a:xfrm>
          <a:prstGeom prst="rtTriangle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2064829" y="4319981"/>
            <a:ext cx="81445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流程说明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64829" y="5438405"/>
            <a:ext cx="6410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前台 后台 数据库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0" y="4073473"/>
            <a:ext cx="1568951" cy="2308440"/>
          </a:xfrm>
          <a:custGeom>
            <a:avLst/>
            <a:gdLst/>
            <a:ahLst/>
            <a:cxnLst/>
            <a:rect l="l" t="t" r="r" b="b"/>
            <a:pathLst>
              <a:path w="1568951" h="2308440">
                <a:moveTo>
                  <a:pt x="157758" y="0"/>
                </a:moveTo>
                <a:lnTo>
                  <a:pt x="1430297" y="63473"/>
                </a:lnTo>
                <a:lnTo>
                  <a:pt x="1514722" y="256356"/>
                </a:lnTo>
                <a:lnTo>
                  <a:pt x="944082" y="910188"/>
                </a:lnTo>
                <a:cubicBezTo>
                  <a:pt x="977770" y="910188"/>
                  <a:pt x="1007555" y="911832"/>
                  <a:pt x="1033437" y="915118"/>
                </a:cubicBezTo>
                <a:cubicBezTo>
                  <a:pt x="1059319" y="918405"/>
                  <a:pt x="1080888" y="922924"/>
                  <a:pt x="1098143" y="928676"/>
                </a:cubicBezTo>
                <a:lnTo>
                  <a:pt x="1193044" y="817752"/>
                </a:lnTo>
                <a:lnTo>
                  <a:pt x="1286712" y="891701"/>
                </a:lnTo>
                <a:lnTo>
                  <a:pt x="1205369" y="976704"/>
                </a:lnTo>
                <a:cubicBezTo>
                  <a:pt x="1239878" y="998876"/>
                  <a:pt x="1271306" y="1025772"/>
                  <a:pt x="1299654" y="1057393"/>
                </a:cubicBezTo>
                <a:cubicBezTo>
                  <a:pt x="1328001" y="1089014"/>
                  <a:pt x="1352856" y="1125764"/>
                  <a:pt x="1374219" y="1167643"/>
                </a:cubicBezTo>
                <a:lnTo>
                  <a:pt x="1511024" y="1098662"/>
                </a:lnTo>
                <a:lnTo>
                  <a:pt x="1556626" y="1189827"/>
                </a:lnTo>
                <a:lnTo>
                  <a:pt x="1416123" y="1267435"/>
                </a:lnTo>
                <a:cubicBezTo>
                  <a:pt x="1434200" y="1329021"/>
                  <a:pt x="1445497" y="1386505"/>
                  <a:pt x="1450016" y="1439887"/>
                </a:cubicBezTo>
                <a:cubicBezTo>
                  <a:pt x="1454536" y="1493268"/>
                  <a:pt x="1452687" y="1542953"/>
                  <a:pt x="1444470" y="1588940"/>
                </a:cubicBezTo>
                <a:lnTo>
                  <a:pt x="1568951" y="1607427"/>
                </a:lnTo>
                <a:lnTo>
                  <a:pt x="1541836" y="1729385"/>
                </a:lnTo>
                <a:lnTo>
                  <a:pt x="1418588" y="1708433"/>
                </a:lnTo>
                <a:cubicBezTo>
                  <a:pt x="1399690" y="1762637"/>
                  <a:pt x="1373603" y="1812941"/>
                  <a:pt x="1340325" y="1859345"/>
                </a:cubicBezTo>
                <a:cubicBezTo>
                  <a:pt x="1307048" y="1905749"/>
                  <a:pt x="1266171" y="1948658"/>
                  <a:pt x="1217693" y="1988072"/>
                </a:cubicBezTo>
                <a:lnTo>
                  <a:pt x="1299037" y="2126033"/>
                </a:lnTo>
                <a:lnTo>
                  <a:pt x="1193044" y="2212306"/>
                </a:lnTo>
                <a:lnTo>
                  <a:pt x="1104305" y="2059517"/>
                </a:lnTo>
                <a:cubicBezTo>
                  <a:pt x="1051719" y="2087441"/>
                  <a:pt x="995025" y="2108383"/>
                  <a:pt x="934222" y="2122345"/>
                </a:cubicBezTo>
                <a:cubicBezTo>
                  <a:pt x="873420" y="2136307"/>
                  <a:pt x="808920" y="2143288"/>
                  <a:pt x="740722" y="2143288"/>
                </a:cubicBezTo>
                <a:lnTo>
                  <a:pt x="704980" y="2308440"/>
                </a:lnTo>
                <a:lnTo>
                  <a:pt x="573105" y="2283790"/>
                </a:lnTo>
                <a:lnTo>
                  <a:pt x="613777" y="2128517"/>
                </a:lnTo>
                <a:cubicBezTo>
                  <a:pt x="566121" y="2120300"/>
                  <a:pt x="520930" y="2105726"/>
                  <a:pt x="478204" y="2084793"/>
                </a:cubicBezTo>
                <a:cubicBezTo>
                  <a:pt x="435478" y="2063860"/>
                  <a:pt x="396038" y="2036980"/>
                  <a:pt x="359885" y="2004152"/>
                </a:cubicBezTo>
                <a:lnTo>
                  <a:pt x="226777" y="2116192"/>
                </a:lnTo>
                <a:lnTo>
                  <a:pt x="142968" y="2028782"/>
                </a:lnTo>
                <a:lnTo>
                  <a:pt x="287169" y="1921652"/>
                </a:lnTo>
                <a:cubicBezTo>
                  <a:pt x="264984" y="1890455"/>
                  <a:pt x="244648" y="1856389"/>
                  <a:pt x="226161" y="1819453"/>
                </a:cubicBezTo>
                <a:cubicBezTo>
                  <a:pt x="207674" y="1782517"/>
                  <a:pt x="191035" y="1742705"/>
                  <a:pt x="176245" y="1700017"/>
                </a:cubicBezTo>
                <a:lnTo>
                  <a:pt x="32045" y="1729559"/>
                </a:lnTo>
                <a:lnTo>
                  <a:pt x="0" y="1627359"/>
                </a:lnTo>
                <a:lnTo>
                  <a:pt x="157758" y="1597818"/>
                </a:lnTo>
                <a:cubicBezTo>
                  <a:pt x="153650" y="1579754"/>
                  <a:pt x="150569" y="1561694"/>
                  <a:pt x="148514" y="1543637"/>
                </a:cubicBezTo>
                <a:cubicBezTo>
                  <a:pt x="146460" y="1525579"/>
                  <a:pt x="145433" y="1507519"/>
                  <a:pt x="145433" y="1489455"/>
                </a:cubicBezTo>
                <a:lnTo>
                  <a:pt x="237253" y="1469119"/>
                </a:lnTo>
                <a:cubicBezTo>
                  <a:pt x="258616" y="1587438"/>
                  <a:pt x="318392" y="1685215"/>
                  <a:pt x="416579" y="1762450"/>
                </a:cubicBezTo>
                <a:cubicBezTo>
                  <a:pt x="514767" y="1839686"/>
                  <a:pt x="625074" y="1878304"/>
                  <a:pt x="747501" y="1878304"/>
                </a:cubicBezTo>
                <a:cubicBezTo>
                  <a:pt x="853328" y="1878304"/>
                  <a:pt x="942538" y="1841971"/>
                  <a:pt x="1015133" y="1769306"/>
                </a:cubicBezTo>
                <a:cubicBezTo>
                  <a:pt x="1087727" y="1696641"/>
                  <a:pt x="1124025" y="1607350"/>
                  <a:pt x="1124025" y="1501434"/>
                </a:cubicBezTo>
                <a:cubicBezTo>
                  <a:pt x="1124025" y="1345435"/>
                  <a:pt x="1077396" y="1227408"/>
                  <a:pt x="984138" y="1147355"/>
                </a:cubicBezTo>
                <a:cubicBezTo>
                  <a:pt x="890880" y="1067301"/>
                  <a:pt x="750582" y="1024809"/>
                  <a:pt x="563245" y="1019879"/>
                </a:cubicBezTo>
                <a:lnTo>
                  <a:pt x="1211030" y="290866"/>
                </a:lnTo>
                <a:lnTo>
                  <a:pt x="251427" y="45971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0319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Gulim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</TotalTime>
  <Words>105</Words>
  <Application>Microsoft Office PowerPoint</Application>
  <PresentationFormat>宽屏</PresentationFormat>
  <Paragraphs>53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微软雅黑</vt:lpstr>
      <vt:lpstr>Arial</vt:lpstr>
      <vt:lpstr>宋体</vt:lpstr>
      <vt:lpstr>Calibri</vt:lpstr>
      <vt:lpstr>Gulim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昊东晗</cp:lastModifiedBy>
  <cp:revision>246</cp:revision>
  <dcterms:created xsi:type="dcterms:W3CDTF">2014-11-23T09:38:56Z</dcterms:created>
  <dcterms:modified xsi:type="dcterms:W3CDTF">2016-08-07T05:40:34Z</dcterms:modified>
  <cp:category>第一PPT模板网-WWW.1PPT.COM</cp:category>
  <cp:contentStatus>第一PPT模板网-WWW.1PPT.COM</cp:contentStatus>
</cp:coreProperties>
</file>